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Neucha"/>
      <p:regular r:id="rId29"/>
    </p:embeddedFont>
    <p:embeddedFont>
      <p:font typeface="Cairo"/>
      <p:regular r:id="rId30"/>
      <p:bold r:id="rId31"/>
    </p:embeddedFont>
    <p:embeddedFont>
      <p:font typeface="Damion"/>
      <p:regular r:id="rId32"/>
    </p:embeddedFont>
    <p:embeddedFont>
      <p:font typeface="Cairo Light"/>
      <p:regular r:id="rId33"/>
      <p:bold r:id="rId34"/>
    </p:embeddedFont>
    <p:embeddedFont>
      <p:font typeface="Nunito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28121F-406B-46A8-9EAC-F83A86D3B425}">
  <a:tblStyle styleId="{5328121F-406B-46A8-9EAC-F83A86D3B4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euch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iro-bold.fntdata"/><Relationship Id="rId30" Type="http://schemas.openxmlformats.org/officeDocument/2006/relationships/font" Target="fonts/Cairo-regular.fntdata"/><Relationship Id="rId11" Type="http://schemas.openxmlformats.org/officeDocument/2006/relationships/slide" Target="slides/slide6.xml"/><Relationship Id="rId33" Type="http://schemas.openxmlformats.org/officeDocument/2006/relationships/font" Target="fonts/CairoLight-regular.fntdata"/><Relationship Id="rId10" Type="http://schemas.openxmlformats.org/officeDocument/2006/relationships/slide" Target="slides/slide5.xml"/><Relationship Id="rId32" Type="http://schemas.openxmlformats.org/officeDocument/2006/relationships/font" Target="fonts/Damion-regular.fntdata"/><Relationship Id="rId13" Type="http://schemas.openxmlformats.org/officeDocument/2006/relationships/slide" Target="slides/slide8.xml"/><Relationship Id="rId35" Type="http://schemas.openxmlformats.org/officeDocument/2006/relationships/font" Target="fonts/NunitoSans-regular.fntdata"/><Relationship Id="rId12" Type="http://schemas.openxmlformats.org/officeDocument/2006/relationships/slide" Target="slides/slide7.xml"/><Relationship Id="rId34" Type="http://schemas.openxmlformats.org/officeDocument/2006/relationships/font" Target="fonts/CairoLight-bold.fntdata"/><Relationship Id="rId15" Type="http://schemas.openxmlformats.org/officeDocument/2006/relationships/slide" Target="slides/slide10.xml"/><Relationship Id="rId37" Type="http://schemas.openxmlformats.org/officeDocument/2006/relationships/font" Target="fonts/NunitoSans-italic.fntdata"/><Relationship Id="rId14" Type="http://schemas.openxmlformats.org/officeDocument/2006/relationships/slide" Target="slides/slide9.xml"/><Relationship Id="rId36" Type="http://schemas.openxmlformats.org/officeDocument/2006/relationships/font" Target="fonts/Nunito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Nunito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3a66c65b9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3a66c65b9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3a6941da8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3a6941da8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3a6941da8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3a6941da8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3a66c65b9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3a66c65b9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3a6941da84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3a6941da84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a6941da84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a6941da84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a6941da84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a6941da84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3a6941da84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3a6941da84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3a66c65b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3a66c65b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3a6941da84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3a6941da84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1cb3546f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1cb3546f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3a6941da84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3a6941da84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3a6941da84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3a6941da84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3a6941da84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3a6941da84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3a6941da84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3a6941da84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37eb02bad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37eb02bad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97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19fd11ea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19fd11ea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3b8f1849a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3b8f1849a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3b8f1849a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3b8f1849a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9e7d68b94f_0_7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9e7d68b94f_0_7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9e7d68b9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9e7d68b9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3a66c65b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3a66c65b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692925" y="617325"/>
            <a:ext cx="3191700" cy="28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63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5200">
                <a:latin typeface="Damion"/>
                <a:ea typeface="Damion"/>
                <a:cs typeface="Damion"/>
                <a:sym typeface="Dami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5200">
                <a:latin typeface="Damion"/>
                <a:ea typeface="Damion"/>
                <a:cs typeface="Damion"/>
                <a:sym typeface="Dami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5200">
                <a:latin typeface="Damion"/>
                <a:ea typeface="Damion"/>
                <a:cs typeface="Damion"/>
                <a:sym typeface="Dami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5200">
                <a:latin typeface="Damion"/>
                <a:ea typeface="Damion"/>
                <a:cs typeface="Damion"/>
                <a:sym typeface="Dami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5200">
                <a:latin typeface="Damion"/>
                <a:ea typeface="Damion"/>
                <a:cs typeface="Damion"/>
                <a:sym typeface="Dami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5200">
                <a:latin typeface="Damion"/>
                <a:ea typeface="Damion"/>
                <a:cs typeface="Damion"/>
                <a:sym typeface="Dami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5200">
                <a:latin typeface="Damion"/>
                <a:ea typeface="Damion"/>
                <a:cs typeface="Damion"/>
                <a:sym typeface="Dami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Damion"/>
              <a:buNone/>
              <a:defRPr sz="5200">
                <a:latin typeface="Damion"/>
                <a:ea typeface="Damion"/>
                <a:cs typeface="Damion"/>
                <a:sym typeface="Damion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692925" y="3421725"/>
            <a:ext cx="319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b="1" sz="22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28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28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28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28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28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28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28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 Sans"/>
              <a:buNone/>
              <a:defRPr sz="28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71375" y="398150"/>
            <a:ext cx="133845" cy="117603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30491" y="348222"/>
            <a:ext cx="134747" cy="63885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94578" y="471658"/>
            <a:ext cx="95887" cy="101000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46644" y="363441"/>
            <a:ext cx="128371" cy="126446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2823" y="587275"/>
            <a:ext cx="141725" cy="125363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11143" y="748969"/>
            <a:ext cx="130236" cy="125002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00632" y="683281"/>
            <a:ext cx="131318" cy="134386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00911" y="562491"/>
            <a:ext cx="99015" cy="106294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79315" y="1014791"/>
            <a:ext cx="102685" cy="144552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17755" y="897791"/>
            <a:ext cx="79645" cy="79585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10880" y="1195675"/>
            <a:ext cx="160794" cy="82713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71489" y="1212578"/>
            <a:ext cx="103166" cy="86322"/>
          </a:xfrm>
          <a:custGeom>
            <a:rect b="b" l="l" r="r" t="t"/>
            <a:pathLst>
              <a:path extrusionOk="0" h="1435" w="1715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1380" y="1071456"/>
            <a:ext cx="64426" cy="113272"/>
          </a:xfrm>
          <a:custGeom>
            <a:rect b="b" l="l" r="r" t="t"/>
            <a:pathLst>
              <a:path extrusionOk="0" h="1883" w="1071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85555" y="958005"/>
            <a:ext cx="75976" cy="74171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-63849" y="811891"/>
            <a:ext cx="71163" cy="179322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24230" y="674137"/>
            <a:ext cx="69479" cy="137755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53766" y="1019423"/>
            <a:ext cx="41086" cy="126025"/>
          </a:xfrm>
          <a:custGeom>
            <a:rect b="b" l="l" r="r" t="t"/>
            <a:pathLst>
              <a:path extrusionOk="0" h="2095" w="683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52503" y="316400"/>
            <a:ext cx="66772" cy="161336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899450" y="165325"/>
            <a:ext cx="337604" cy="312402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7238825" y="86350"/>
            <a:ext cx="871385" cy="261871"/>
          </a:xfrm>
          <a:custGeom>
            <a:rect b="b" l="l" r="r" t="t"/>
            <a:pathLst>
              <a:path extrusionOk="0" h="4544" w="15121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499250" y="1600324"/>
            <a:ext cx="834980" cy="1358597"/>
          </a:xfrm>
          <a:custGeom>
            <a:rect b="b" l="l" r="r" t="t"/>
            <a:pathLst>
              <a:path extrusionOk="0" h="23703" w="14567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 rot="-5400000">
            <a:off x="-57560" y="3150073"/>
            <a:ext cx="736223" cy="621104"/>
          </a:xfrm>
          <a:custGeom>
            <a:rect b="b" l="l" r="r" t="t"/>
            <a:pathLst>
              <a:path extrusionOk="0" h="10877" w="15462">
                <a:moveTo>
                  <a:pt x="214" y="0"/>
                </a:moveTo>
                <a:cubicBezTo>
                  <a:pt x="150" y="3625"/>
                  <a:pt x="64" y="7251"/>
                  <a:pt x="0" y="10876"/>
                </a:cubicBezTo>
                <a:cubicBezTo>
                  <a:pt x="4841" y="10727"/>
                  <a:pt x="9704" y="10450"/>
                  <a:pt x="14545" y="10066"/>
                </a:cubicBezTo>
                <a:cubicBezTo>
                  <a:pt x="14567" y="10068"/>
                  <a:pt x="14588" y="10069"/>
                  <a:pt x="14610" y="10069"/>
                </a:cubicBezTo>
                <a:cubicBezTo>
                  <a:pt x="14844" y="10069"/>
                  <a:pt x="15073" y="9966"/>
                  <a:pt x="15249" y="9810"/>
                </a:cubicBezTo>
                <a:cubicBezTo>
                  <a:pt x="15398" y="9597"/>
                  <a:pt x="15462" y="9341"/>
                  <a:pt x="15440" y="9085"/>
                </a:cubicBezTo>
                <a:lnTo>
                  <a:pt x="153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 rot="-5400000">
            <a:off x="-135674" y="4121163"/>
            <a:ext cx="506535" cy="235188"/>
          </a:xfrm>
          <a:custGeom>
            <a:rect b="b" l="l" r="r" t="t"/>
            <a:pathLst>
              <a:path extrusionOk="0" h="10877" w="15462">
                <a:moveTo>
                  <a:pt x="214" y="0"/>
                </a:moveTo>
                <a:cubicBezTo>
                  <a:pt x="150" y="3625"/>
                  <a:pt x="64" y="7251"/>
                  <a:pt x="0" y="10876"/>
                </a:cubicBezTo>
                <a:cubicBezTo>
                  <a:pt x="4841" y="10727"/>
                  <a:pt x="9704" y="10450"/>
                  <a:pt x="14545" y="10066"/>
                </a:cubicBezTo>
                <a:cubicBezTo>
                  <a:pt x="14567" y="10068"/>
                  <a:pt x="14588" y="10069"/>
                  <a:pt x="14610" y="10069"/>
                </a:cubicBezTo>
                <a:cubicBezTo>
                  <a:pt x="14844" y="10069"/>
                  <a:pt x="15073" y="9966"/>
                  <a:pt x="15249" y="9810"/>
                </a:cubicBezTo>
                <a:cubicBezTo>
                  <a:pt x="15398" y="9597"/>
                  <a:pt x="15462" y="9341"/>
                  <a:pt x="15440" y="9085"/>
                </a:cubicBezTo>
                <a:lnTo>
                  <a:pt x="153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475650" y="4986475"/>
            <a:ext cx="720230" cy="206497"/>
          </a:xfrm>
          <a:custGeom>
            <a:rect b="b" l="l" r="r" t="t"/>
            <a:pathLst>
              <a:path extrusionOk="0" h="11632" w="13756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6446000" y="4959100"/>
            <a:ext cx="337604" cy="312402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6837950" y="4959100"/>
            <a:ext cx="337604" cy="312402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8110200" y="4739925"/>
            <a:ext cx="1033798" cy="453044"/>
          </a:xfrm>
          <a:custGeom>
            <a:rect b="b" l="l" r="r" t="t"/>
            <a:pathLst>
              <a:path extrusionOk="0" h="7541" w="22052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/>
          <p:nvPr>
            <p:ph hasCustomPrompt="1" type="title"/>
          </p:nvPr>
        </p:nvSpPr>
        <p:spPr>
          <a:xfrm>
            <a:off x="1761300" y="1705288"/>
            <a:ext cx="5621400" cy="12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11"/>
          <p:cNvSpPr txBox="1"/>
          <p:nvPr>
            <p:ph idx="1" type="subTitle"/>
          </p:nvPr>
        </p:nvSpPr>
        <p:spPr>
          <a:xfrm>
            <a:off x="1761300" y="3046413"/>
            <a:ext cx="5621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2" name="Google Shape;262;p11"/>
          <p:cNvSpPr/>
          <p:nvPr/>
        </p:nvSpPr>
        <p:spPr>
          <a:xfrm rot="5400000">
            <a:off x="289926" y="1117124"/>
            <a:ext cx="160293" cy="121527"/>
          </a:xfrm>
          <a:custGeom>
            <a:rect b="b" l="l" r="r" t="t"/>
            <a:pathLst>
              <a:path extrusionOk="0" h="2022" w="2667">
                <a:moveTo>
                  <a:pt x="2287" y="0"/>
                </a:moveTo>
                <a:cubicBezTo>
                  <a:pt x="2251" y="0"/>
                  <a:pt x="2213" y="5"/>
                  <a:pt x="2176" y="16"/>
                </a:cubicBezTo>
                <a:cubicBezTo>
                  <a:pt x="2048" y="37"/>
                  <a:pt x="1941" y="80"/>
                  <a:pt x="1856" y="165"/>
                </a:cubicBezTo>
                <a:lnTo>
                  <a:pt x="1600" y="336"/>
                </a:lnTo>
                <a:cubicBezTo>
                  <a:pt x="1451" y="443"/>
                  <a:pt x="1280" y="549"/>
                  <a:pt x="1131" y="677"/>
                </a:cubicBezTo>
                <a:cubicBezTo>
                  <a:pt x="790" y="912"/>
                  <a:pt x="470" y="1146"/>
                  <a:pt x="129" y="1424"/>
                </a:cubicBezTo>
                <a:cubicBezTo>
                  <a:pt x="1" y="1530"/>
                  <a:pt x="1" y="1744"/>
                  <a:pt x="107" y="1871"/>
                </a:cubicBezTo>
                <a:cubicBezTo>
                  <a:pt x="177" y="1970"/>
                  <a:pt x="284" y="2022"/>
                  <a:pt x="398" y="2022"/>
                </a:cubicBezTo>
                <a:cubicBezTo>
                  <a:pt x="457" y="2022"/>
                  <a:pt x="518" y="2007"/>
                  <a:pt x="576" y="1978"/>
                </a:cubicBezTo>
                <a:cubicBezTo>
                  <a:pt x="918" y="1765"/>
                  <a:pt x="1238" y="1552"/>
                  <a:pt x="1557" y="1338"/>
                </a:cubicBezTo>
                <a:cubicBezTo>
                  <a:pt x="1728" y="1232"/>
                  <a:pt x="1899" y="1125"/>
                  <a:pt x="2048" y="1018"/>
                </a:cubicBezTo>
                <a:lnTo>
                  <a:pt x="2283" y="848"/>
                </a:lnTo>
                <a:cubicBezTo>
                  <a:pt x="2411" y="763"/>
                  <a:pt x="2517" y="677"/>
                  <a:pt x="2602" y="549"/>
                </a:cubicBezTo>
                <a:cubicBezTo>
                  <a:pt x="2666" y="421"/>
                  <a:pt x="2645" y="251"/>
                  <a:pt x="2560" y="144"/>
                </a:cubicBezTo>
                <a:cubicBezTo>
                  <a:pt x="2496" y="48"/>
                  <a:pt x="2396" y="0"/>
                  <a:pt x="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"/>
          <p:cNvSpPr/>
          <p:nvPr/>
        </p:nvSpPr>
        <p:spPr>
          <a:xfrm rot="5400000">
            <a:off x="104008" y="1182902"/>
            <a:ext cx="98748" cy="151518"/>
          </a:xfrm>
          <a:custGeom>
            <a:rect b="b" l="l" r="r" t="t"/>
            <a:pathLst>
              <a:path extrusionOk="0" h="2521" w="1643">
                <a:moveTo>
                  <a:pt x="394" y="0"/>
                </a:moveTo>
                <a:cubicBezTo>
                  <a:pt x="370" y="0"/>
                  <a:pt x="345" y="3"/>
                  <a:pt x="320" y="8"/>
                </a:cubicBezTo>
                <a:cubicBezTo>
                  <a:pt x="149" y="30"/>
                  <a:pt x="0" y="179"/>
                  <a:pt x="0" y="371"/>
                </a:cubicBezTo>
                <a:lnTo>
                  <a:pt x="21" y="371"/>
                </a:lnTo>
                <a:cubicBezTo>
                  <a:pt x="43" y="1053"/>
                  <a:pt x="256" y="1736"/>
                  <a:pt x="682" y="2290"/>
                </a:cubicBezTo>
                <a:cubicBezTo>
                  <a:pt x="746" y="2397"/>
                  <a:pt x="832" y="2461"/>
                  <a:pt x="960" y="2503"/>
                </a:cubicBezTo>
                <a:cubicBezTo>
                  <a:pt x="1000" y="2515"/>
                  <a:pt x="1040" y="2520"/>
                  <a:pt x="1079" y="2520"/>
                </a:cubicBezTo>
                <a:cubicBezTo>
                  <a:pt x="1187" y="2520"/>
                  <a:pt x="1293" y="2481"/>
                  <a:pt x="1386" y="2418"/>
                </a:cubicBezTo>
                <a:cubicBezTo>
                  <a:pt x="1600" y="2248"/>
                  <a:pt x="1642" y="1906"/>
                  <a:pt x="1429" y="1693"/>
                </a:cubicBezTo>
                <a:cubicBezTo>
                  <a:pt x="1391" y="1655"/>
                  <a:pt x="1335" y="1599"/>
                  <a:pt x="1293" y="1542"/>
                </a:cubicBezTo>
                <a:lnTo>
                  <a:pt x="1293" y="1542"/>
                </a:lnTo>
                <a:lnTo>
                  <a:pt x="1280" y="1501"/>
                </a:lnTo>
                <a:cubicBezTo>
                  <a:pt x="1258" y="1480"/>
                  <a:pt x="1216" y="1437"/>
                  <a:pt x="1216" y="1416"/>
                </a:cubicBezTo>
                <a:cubicBezTo>
                  <a:pt x="1130" y="1288"/>
                  <a:pt x="1045" y="1160"/>
                  <a:pt x="981" y="1032"/>
                </a:cubicBezTo>
                <a:lnTo>
                  <a:pt x="960" y="947"/>
                </a:lnTo>
                <a:cubicBezTo>
                  <a:pt x="950" y="927"/>
                  <a:pt x="945" y="917"/>
                  <a:pt x="944" y="917"/>
                </a:cubicBezTo>
                <a:lnTo>
                  <a:pt x="944" y="917"/>
                </a:lnTo>
                <a:cubicBezTo>
                  <a:pt x="943" y="917"/>
                  <a:pt x="948" y="933"/>
                  <a:pt x="960" y="968"/>
                </a:cubicBezTo>
                <a:cubicBezTo>
                  <a:pt x="938" y="947"/>
                  <a:pt x="938" y="925"/>
                  <a:pt x="938" y="925"/>
                </a:cubicBezTo>
                <a:cubicBezTo>
                  <a:pt x="896" y="840"/>
                  <a:pt x="874" y="776"/>
                  <a:pt x="853" y="712"/>
                </a:cubicBezTo>
                <a:cubicBezTo>
                  <a:pt x="810" y="563"/>
                  <a:pt x="768" y="413"/>
                  <a:pt x="725" y="264"/>
                </a:cubicBezTo>
                <a:cubicBezTo>
                  <a:pt x="688" y="116"/>
                  <a:pt x="555" y="0"/>
                  <a:pt x="3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"/>
          <p:cNvSpPr/>
          <p:nvPr/>
        </p:nvSpPr>
        <p:spPr>
          <a:xfrm rot="5400000">
            <a:off x="164588" y="1359298"/>
            <a:ext cx="141061" cy="110168"/>
          </a:xfrm>
          <a:custGeom>
            <a:rect b="b" l="l" r="r" t="t"/>
            <a:pathLst>
              <a:path extrusionOk="0" h="1833" w="2347">
                <a:moveTo>
                  <a:pt x="363" y="1"/>
                </a:moveTo>
                <a:cubicBezTo>
                  <a:pt x="278" y="1"/>
                  <a:pt x="171" y="43"/>
                  <a:pt x="107" y="107"/>
                </a:cubicBezTo>
                <a:cubicBezTo>
                  <a:pt x="64" y="171"/>
                  <a:pt x="22" y="235"/>
                  <a:pt x="22" y="321"/>
                </a:cubicBezTo>
                <a:cubicBezTo>
                  <a:pt x="0" y="491"/>
                  <a:pt x="107" y="640"/>
                  <a:pt x="278" y="704"/>
                </a:cubicBezTo>
                <a:lnTo>
                  <a:pt x="278" y="683"/>
                </a:lnTo>
                <a:lnTo>
                  <a:pt x="363" y="704"/>
                </a:lnTo>
                <a:lnTo>
                  <a:pt x="342" y="704"/>
                </a:lnTo>
                <a:lnTo>
                  <a:pt x="384" y="726"/>
                </a:lnTo>
                <a:lnTo>
                  <a:pt x="555" y="811"/>
                </a:lnTo>
                <a:cubicBezTo>
                  <a:pt x="661" y="875"/>
                  <a:pt x="768" y="939"/>
                  <a:pt x="875" y="1003"/>
                </a:cubicBezTo>
                <a:lnTo>
                  <a:pt x="917" y="1046"/>
                </a:lnTo>
                <a:cubicBezTo>
                  <a:pt x="926" y="1050"/>
                  <a:pt x="930" y="1052"/>
                  <a:pt x="931" y="1052"/>
                </a:cubicBezTo>
                <a:cubicBezTo>
                  <a:pt x="937" y="1052"/>
                  <a:pt x="896" y="1024"/>
                  <a:pt x="896" y="1024"/>
                </a:cubicBezTo>
                <a:lnTo>
                  <a:pt x="896" y="1024"/>
                </a:lnTo>
                <a:lnTo>
                  <a:pt x="1003" y="1088"/>
                </a:lnTo>
                <a:cubicBezTo>
                  <a:pt x="1003" y="1088"/>
                  <a:pt x="976" y="1075"/>
                  <a:pt x="960" y="1067"/>
                </a:cubicBezTo>
                <a:lnTo>
                  <a:pt x="960" y="1067"/>
                </a:lnTo>
                <a:cubicBezTo>
                  <a:pt x="1003" y="1110"/>
                  <a:pt x="1067" y="1152"/>
                  <a:pt x="1109" y="1195"/>
                </a:cubicBezTo>
                <a:cubicBezTo>
                  <a:pt x="1191" y="1277"/>
                  <a:pt x="1273" y="1378"/>
                  <a:pt x="1354" y="1480"/>
                </a:cubicBezTo>
                <a:lnTo>
                  <a:pt x="1354" y="1480"/>
                </a:lnTo>
                <a:lnTo>
                  <a:pt x="1386" y="1536"/>
                </a:lnTo>
                <a:cubicBezTo>
                  <a:pt x="1450" y="1621"/>
                  <a:pt x="1536" y="1707"/>
                  <a:pt x="1642" y="1771"/>
                </a:cubicBezTo>
                <a:cubicBezTo>
                  <a:pt x="1713" y="1811"/>
                  <a:pt x="1798" y="1832"/>
                  <a:pt x="1881" y="1832"/>
                </a:cubicBezTo>
                <a:cubicBezTo>
                  <a:pt x="1974" y="1832"/>
                  <a:pt x="2065" y="1806"/>
                  <a:pt x="2133" y="1749"/>
                </a:cubicBezTo>
                <a:cubicBezTo>
                  <a:pt x="2282" y="1621"/>
                  <a:pt x="2346" y="1451"/>
                  <a:pt x="2303" y="1259"/>
                </a:cubicBezTo>
                <a:cubicBezTo>
                  <a:pt x="2218" y="1067"/>
                  <a:pt x="2090" y="875"/>
                  <a:pt x="1920" y="726"/>
                </a:cubicBezTo>
                <a:cubicBezTo>
                  <a:pt x="1770" y="598"/>
                  <a:pt x="1600" y="470"/>
                  <a:pt x="1450" y="363"/>
                </a:cubicBezTo>
                <a:cubicBezTo>
                  <a:pt x="1109" y="171"/>
                  <a:pt x="747" y="43"/>
                  <a:pt x="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1"/>
          <p:cNvSpPr/>
          <p:nvPr/>
        </p:nvSpPr>
        <p:spPr>
          <a:xfrm rot="5400000">
            <a:off x="423709" y="1344842"/>
            <a:ext cx="80658" cy="168347"/>
          </a:xfrm>
          <a:custGeom>
            <a:rect b="b" l="l" r="r" t="t"/>
            <a:pathLst>
              <a:path extrusionOk="0" h="2801" w="1342">
                <a:moveTo>
                  <a:pt x="1008" y="0"/>
                </a:moveTo>
                <a:cubicBezTo>
                  <a:pt x="956" y="0"/>
                  <a:pt x="903" y="16"/>
                  <a:pt x="854" y="50"/>
                </a:cubicBezTo>
                <a:lnTo>
                  <a:pt x="875" y="50"/>
                </a:lnTo>
                <a:cubicBezTo>
                  <a:pt x="811" y="114"/>
                  <a:pt x="747" y="178"/>
                  <a:pt x="683" y="242"/>
                </a:cubicBezTo>
                <a:lnTo>
                  <a:pt x="640" y="306"/>
                </a:lnTo>
                <a:cubicBezTo>
                  <a:pt x="653" y="299"/>
                  <a:pt x="660" y="297"/>
                  <a:pt x="663" y="297"/>
                </a:cubicBezTo>
                <a:lnTo>
                  <a:pt x="663" y="297"/>
                </a:lnTo>
                <a:cubicBezTo>
                  <a:pt x="669" y="297"/>
                  <a:pt x="649" y="312"/>
                  <a:pt x="619" y="327"/>
                </a:cubicBezTo>
                <a:cubicBezTo>
                  <a:pt x="598" y="327"/>
                  <a:pt x="577" y="348"/>
                  <a:pt x="577" y="370"/>
                </a:cubicBezTo>
                <a:cubicBezTo>
                  <a:pt x="534" y="434"/>
                  <a:pt x="513" y="476"/>
                  <a:pt x="470" y="519"/>
                </a:cubicBezTo>
                <a:cubicBezTo>
                  <a:pt x="363" y="711"/>
                  <a:pt x="278" y="903"/>
                  <a:pt x="193" y="1095"/>
                </a:cubicBezTo>
                <a:cubicBezTo>
                  <a:pt x="129" y="1265"/>
                  <a:pt x="86" y="1436"/>
                  <a:pt x="65" y="1628"/>
                </a:cubicBezTo>
                <a:cubicBezTo>
                  <a:pt x="65" y="1649"/>
                  <a:pt x="65" y="1671"/>
                  <a:pt x="65" y="1692"/>
                </a:cubicBezTo>
                <a:cubicBezTo>
                  <a:pt x="65" y="1722"/>
                  <a:pt x="54" y="1807"/>
                  <a:pt x="55" y="1807"/>
                </a:cubicBezTo>
                <a:cubicBezTo>
                  <a:pt x="56" y="1807"/>
                  <a:pt x="59" y="1793"/>
                  <a:pt x="65" y="1756"/>
                </a:cubicBezTo>
                <a:lnTo>
                  <a:pt x="65" y="1756"/>
                </a:lnTo>
                <a:cubicBezTo>
                  <a:pt x="65" y="1841"/>
                  <a:pt x="43" y="1926"/>
                  <a:pt x="22" y="2012"/>
                </a:cubicBezTo>
                <a:lnTo>
                  <a:pt x="22" y="2076"/>
                </a:lnTo>
                <a:lnTo>
                  <a:pt x="22" y="2097"/>
                </a:lnTo>
                <a:cubicBezTo>
                  <a:pt x="22" y="2121"/>
                  <a:pt x="22" y="2161"/>
                  <a:pt x="22" y="2161"/>
                </a:cubicBezTo>
                <a:cubicBezTo>
                  <a:pt x="1" y="2204"/>
                  <a:pt x="1" y="2246"/>
                  <a:pt x="22" y="2289"/>
                </a:cubicBezTo>
                <a:cubicBezTo>
                  <a:pt x="22" y="2545"/>
                  <a:pt x="214" y="2758"/>
                  <a:pt x="470" y="2801"/>
                </a:cubicBezTo>
                <a:cubicBezTo>
                  <a:pt x="726" y="2801"/>
                  <a:pt x="939" y="2566"/>
                  <a:pt x="960" y="2310"/>
                </a:cubicBezTo>
                <a:cubicBezTo>
                  <a:pt x="960" y="2243"/>
                  <a:pt x="960" y="2108"/>
                  <a:pt x="918" y="2034"/>
                </a:cubicBezTo>
                <a:lnTo>
                  <a:pt x="918" y="2034"/>
                </a:lnTo>
                <a:lnTo>
                  <a:pt x="918" y="2033"/>
                </a:lnTo>
                <a:lnTo>
                  <a:pt x="918" y="1777"/>
                </a:lnTo>
                <a:lnTo>
                  <a:pt x="918" y="1649"/>
                </a:lnTo>
                <a:lnTo>
                  <a:pt x="918" y="1585"/>
                </a:lnTo>
                <a:cubicBezTo>
                  <a:pt x="918" y="1500"/>
                  <a:pt x="939" y="1393"/>
                  <a:pt x="960" y="1308"/>
                </a:cubicBezTo>
                <a:cubicBezTo>
                  <a:pt x="1003" y="1137"/>
                  <a:pt x="1046" y="988"/>
                  <a:pt x="1088" y="817"/>
                </a:cubicBezTo>
                <a:cubicBezTo>
                  <a:pt x="1088" y="817"/>
                  <a:pt x="1133" y="743"/>
                  <a:pt x="1123" y="743"/>
                </a:cubicBezTo>
                <a:lnTo>
                  <a:pt x="1123" y="743"/>
                </a:lnTo>
                <a:cubicBezTo>
                  <a:pt x="1121" y="743"/>
                  <a:pt x="1117" y="746"/>
                  <a:pt x="1110" y="754"/>
                </a:cubicBezTo>
                <a:cubicBezTo>
                  <a:pt x="1152" y="711"/>
                  <a:pt x="1174" y="647"/>
                  <a:pt x="1174" y="583"/>
                </a:cubicBezTo>
                <a:cubicBezTo>
                  <a:pt x="1174" y="540"/>
                  <a:pt x="1216" y="455"/>
                  <a:pt x="1259" y="370"/>
                </a:cubicBezTo>
                <a:cubicBezTo>
                  <a:pt x="1341" y="172"/>
                  <a:pt x="1183" y="0"/>
                  <a:pt x="10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1"/>
          <p:cNvSpPr/>
          <p:nvPr/>
        </p:nvSpPr>
        <p:spPr>
          <a:xfrm rot="5400000">
            <a:off x="530747" y="1236302"/>
            <a:ext cx="100191" cy="135471"/>
          </a:xfrm>
          <a:custGeom>
            <a:rect b="b" l="l" r="r" t="t"/>
            <a:pathLst>
              <a:path extrusionOk="0" h="2254" w="1667">
                <a:moveTo>
                  <a:pt x="321" y="0"/>
                </a:moveTo>
                <a:cubicBezTo>
                  <a:pt x="153" y="0"/>
                  <a:pt x="0" y="155"/>
                  <a:pt x="46" y="355"/>
                </a:cubicBezTo>
                <a:cubicBezTo>
                  <a:pt x="153" y="653"/>
                  <a:pt x="259" y="931"/>
                  <a:pt x="409" y="1187"/>
                </a:cubicBezTo>
                <a:cubicBezTo>
                  <a:pt x="520" y="1428"/>
                  <a:pt x="631" y="1637"/>
                  <a:pt x="729" y="1855"/>
                </a:cubicBezTo>
                <a:lnTo>
                  <a:pt x="729" y="1855"/>
                </a:lnTo>
                <a:cubicBezTo>
                  <a:pt x="729" y="1874"/>
                  <a:pt x="729" y="1893"/>
                  <a:pt x="729" y="1912"/>
                </a:cubicBezTo>
                <a:cubicBezTo>
                  <a:pt x="771" y="2082"/>
                  <a:pt x="899" y="2189"/>
                  <a:pt x="1048" y="2232"/>
                </a:cubicBezTo>
                <a:cubicBezTo>
                  <a:pt x="1094" y="2247"/>
                  <a:pt x="1139" y="2254"/>
                  <a:pt x="1183" y="2254"/>
                </a:cubicBezTo>
                <a:cubicBezTo>
                  <a:pt x="1264" y="2254"/>
                  <a:pt x="1342" y="2230"/>
                  <a:pt x="1411" y="2189"/>
                </a:cubicBezTo>
                <a:cubicBezTo>
                  <a:pt x="1518" y="2125"/>
                  <a:pt x="1603" y="2040"/>
                  <a:pt x="1624" y="1912"/>
                </a:cubicBezTo>
                <a:cubicBezTo>
                  <a:pt x="1667" y="1741"/>
                  <a:pt x="1624" y="1570"/>
                  <a:pt x="1518" y="1443"/>
                </a:cubicBezTo>
                <a:cubicBezTo>
                  <a:pt x="1502" y="1435"/>
                  <a:pt x="1492" y="1430"/>
                  <a:pt x="1488" y="1430"/>
                </a:cubicBezTo>
                <a:lnTo>
                  <a:pt x="1488" y="1430"/>
                </a:lnTo>
                <a:cubicBezTo>
                  <a:pt x="1481" y="1430"/>
                  <a:pt x="1491" y="1445"/>
                  <a:pt x="1518" y="1485"/>
                </a:cubicBezTo>
                <a:lnTo>
                  <a:pt x="1475" y="1443"/>
                </a:lnTo>
                <a:lnTo>
                  <a:pt x="1411" y="1357"/>
                </a:lnTo>
                <a:cubicBezTo>
                  <a:pt x="1368" y="1293"/>
                  <a:pt x="1326" y="1229"/>
                  <a:pt x="1283" y="1165"/>
                </a:cubicBezTo>
                <a:lnTo>
                  <a:pt x="1048" y="803"/>
                </a:lnTo>
                <a:cubicBezTo>
                  <a:pt x="899" y="568"/>
                  <a:pt x="707" y="312"/>
                  <a:pt x="515" y="78"/>
                </a:cubicBezTo>
                <a:cubicBezTo>
                  <a:pt x="455" y="24"/>
                  <a:pt x="387" y="0"/>
                  <a:pt x="3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1"/>
          <p:cNvSpPr/>
          <p:nvPr/>
        </p:nvSpPr>
        <p:spPr>
          <a:xfrm rot="5400000">
            <a:off x="510734" y="1029977"/>
            <a:ext cx="93640" cy="131805"/>
          </a:xfrm>
          <a:custGeom>
            <a:rect b="b" l="l" r="r" t="t"/>
            <a:pathLst>
              <a:path extrusionOk="0" h="2193" w="1558">
                <a:moveTo>
                  <a:pt x="378" y="1"/>
                </a:moveTo>
                <a:cubicBezTo>
                  <a:pt x="204" y="1"/>
                  <a:pt x="33" y="120"/>
                  <a:pt x="22" y="342"/>
                </a:cubicBezTo>
                <a:lnTo>
                  <a:pt x="0" y="363"/>
                </a:lnTo>
                <a:cubicBezTo>
                  <a:pt x="0" y="662"/>
                  <a:pt x="64" y="961"/>
                  <a:pt x="192" y="1238"/>
                </a:cubicBezTo>
                <a:cubicBezTo>
                  <a:pt x="235" y="1387"/>
                  <a:pt x="320" y="1515"/>
                  <a:pt x="405" y="1664"/>
                </a:cubicBezTo>
                <a:cubicBezTo>
                  <a:pt x="448" y="1728"/>
                  <a:pt x="469" y="1792"/>
                  <a:pt x="512" y="1835"/>
                </a:cubicBezTo>
                <a:cubicBezTo>
                  <a:pt x="533" y="1899"/>
                  <a:pt x="576" y="1942"/>
                  <a:pt x="640" y="2006"/>
                </a:cubicBezTo>
                <a:cubicBezTo>
                  <a:pt x="683" y="2048"/>
                  <a:pt x="747" y="2091"/>
                  <a:pt x="811" y="2133"/>
                </a:cubicBezTo>
                <a:lnTo>
                  <a:pt x="917" y="2176"/>
                </a:lnTo>
                <a:cubicBezTo>
                  <a:pt x="949" y="2187"/>
                  <a:pt x="981" y="2192"/>
                  <a:pt x="1013" y="2192"/>
                </a:cubicBezTo>
                <a:cubicBezTo>
                  <a:pt x="1045" y="2192"/>
                  <a:pt x="1077" y="2187"/>
                  <a:pt x="1109" y="2176"/>
                </a:cubicBezTo>
                <a:cubicBezTo>
                  <a:pt x="1216" y="2176"/>
                  <a:pt x="1323" y="2133"/>
                  <a:pt x="1408" y="2048"/>
                </a:cubicBezTo>
                <a:cubicBezTo>
                  <a:pt x="1450" y="1984"/>
                  <a:pt x="1493" y="1920"/>
                  <a:pt x="1536" y="1835"/>
                </a:cubicBezTo>
                <a:cubicBezTo>
                  <a:pt x="1557" y="1707"/>
                  <a:pt x="1536" y="1558"/>
                  <a:pt x="1472" y="1451"/>
                </a:cubicBezTo>
                <a:cubicBezTo>
                  <a:pt x="1429" y="1387"/>
                  <a:pt x="1386" y="1323"/>
                  <a:pt x="1323" y="1259"/>
                </a:cubicBezTo>
                <a:lnTo>
                  <a:pt x="1237" y="1174"/>
                </a:lnTo>
                <a:cubicBezTo>
                  <a:pt x="1183" y="1120"/>
                  <a:pt x="1130" y="1066"/>
                  <a:pt x="1076" y="1012"/>
                </a:cubicBezTo>
                <a:lnTo>
                  <a:pt x="1076" y="1012"/>
                </a:lnTo>
                <a:cubicBezTo>
                  <a:pt x="991" y="889"/>
                  <a:pt x="916" y="759"/>
                  <a:pt x="852" y="636"/>
                </a:cubicBezTo>
                <a:lnTo>
                  <a:pt x="852" y="636"/>
                </a:lnTo>
                <a:cubicBezTo>
                  <a:pt x="831" y="573"/>
                  <a:pt x="810" y="511"/>
                  <a:pt x="789" y="449"/>
                </a:cubicBezTo>
                <a:lnTo>
                  <a:pt x="789" y="406"/>
                </a:lnTo>
                <a:cubicBezTo>
                  <a:pt x="768" y="363"/>
                  <a:pt x="768" y="342"/>
                  <a:pt x="747" y="299"/>
                </a:cubicBezTo>
                <a:lnTo>
                  <a:pt x="747" y="299"/>
                </a:lnTo>
                <a:lnTo>
                  <a:pt x="768" y="363"/>
                </a:lnTo>
                <a:cubicBezTo>
                  <a:pt x="747" y="321"/>
                  <a:pt x="725" y="278"/>
                  <a:pt x="725" y="257"/>
                </a:cubicBezTo>
                <a:cubicBezTo>
                  <a:pt x="667" y="83"/>
                  <a:pt x="522" y="1"/>
                  <a:pt x="3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1"/>
          <p:cNvSpPr/>
          <p:nvPr/>
        </p:nvSpPr>
        <p:spPr>
          <a:xfrm rot="5400000">
            <a:off x="250651" y="844959"/>
            <a:ext cx="116599" cy="160834"/>
          </a:xfrm>
          <a:custGeom>
            <a:rect b="b" l="l" r="r" t="t"/>
            <a:pathLst>
              <a:path extrusionOk="0" h="2676" w="1940">
                <a:moveTo>
                  <a:pt x="1535" y="1"/>
                </a:moveTo>
                <a:cubicBezTo>
                  <a:pt x="1462" y="1"/>
                  <a:pt x="1387" y="29"/>
                  <a:pt x="1322" y="94"/>
                </a:cubicBezTo>
                <a:lnTo>
                  <a:pt x="1289" y="144"/>
                </a:lnTo>
                <a:lnTo>
                  <a:pt x="1289" y="144"/>
                </a:lnTo>
                <a:cubicBezTo>
                  <a:pt x="1277" y="150"/>
                  <a:pt x="1231" y="185"/>
                  <a:pt x="1216" y="200"/>
                </a:cubicBezTo>
                <a:cubicBezTo>
                  <a:pt x="1216" y="200"/>
                  <a:pt x="1152" y="264"/>
                  <a:pt x="1130" y="307"/>
                </a:cubicBezTo>
                <a:lnTo>
                  <a:pt x="960" y="499"/>
                </a:lnTo>
                <a:cubicBezTo>
                  <a:pt x="832" y="670"/>
                  <a:pt x="725" y="840"/>
                  <a:pt x="618" y="1011"/>
                </a:cubicBezTo>
                <a:cubicBezTo>
                  <a:pt x="512" y="1160"/>
                  <a:pt x="427" y="1309"/>
                  <a:pt x="341" y="1480"/>
                </a:cubicBezTo>
                <a:cubicBezTo>
                  <a:pt x="235" y="1651"/>
                  <a:pt x="149" y="1864"/>
                  <a:pt x="85" y="2056"/>
                </a:cubicBezTo>
                <a:cubicBezTo>
                  <a:pt x="0" y="2312"/>
                  <a:pt x="149" y="2589"/>
                  <a:pt x="427" y="2653"/>
                </a:cubicBezTo>
                <a:cubicBezTo>
                  <a:pt x="464" y="2668"/>
                  <a:pt x="507" y="2675"/>
                  <a:pt x="552" y="2675"/>
                </a:cubicBezTo>
                <a:cubicBezTo>
                  <a:pt x="634" y="2675"/>
                  <a:pt x="720" y="2652"/>
                  <a:pt x="789" y="2610"/>
                </a:cubicBezTo>
                <a:cubicBezTo>
                  <a:pt x="896" y="2546"/>
                  <a:pt x="981" y="2440"/>
                  <a:pt x="1024" y="2312"/>
                </a:cubicBezTo>
                <a:cubicBezTo>
                  <a:pt x="1045" y="2290"/>
                  <a:pt x="1045" y="2248"/>
                  <a:pt x="1066" y="2205"/>
                </a:cubicBezTo>
                <a:cubicBezTo>
                  <a:pt x="1088" y="2162"/>
                  <a:pt x="1088" y="2098"/>
                  <a:pt x="1088" y="2035"/>
                </a:cubicBezTo>
                <a:cubicBezTo>
                  <a:pt x="1088" y="2045"/>
                  <a:pt x="1088" y="2059"/>
                  <a:pt x="1088" y="2077"/>
                </a:cubicBezTo>
                <a:cubicBezTo>
                  <a:pt x="1088" y="2077"/>
                  <a:pt x="1152" y="1843"/>
                  <a:pt x="1152" y="1821"/>
                </a:cubicBezTo>
                <a:cubicBezTo>
                  <a:pt x="1194" y="1736"/>
                  <a:pt x="1216" y="1651"/>
                  <a:pt x="1237" y="1587"/>
                </a:cubicBezTo>
                <a:cubicBezTo>
                  <a:pt x="1237" y="1571"/>
                  <a:pt x="1272" y="1485"/>
                  <a:pt x="1273" y="1485"/>
                </a:cubicBezTo>
                <a:lnTo>
                  <a:pt x="1273" y="1485"/>
                </a:lnTo>
                <a:cubicBezTo>
                  <a:pt x="1273" y="1485"/>
                  <a:pt x="1269" y="1495"/>
                  <a:pt x="1258" y="1523"/>
                </a:cubicBezTo>
                <a:cubicBezTo>
                  <a:pt x="1280" y="1480"/>
                  <a:pt x="1301" y="1437"/>
                  <a:pt x="1322" y="1416"/>
                </a:cubicBezTo>
                <a:cubicBezTo>
                  <a:pt x="1386" y="1245"/>
                  <a:pt x="1472" y="1096"/>
                  <a:pt x="1557" y="947"/>
                </a:cubicBezTo>
                <a:cubicBezTo>
                  <a:pt x="1599" y="862"/>
                  <a:pt x="1642" y="776"/>
                  <a:pt x="1685" y="712"/>
                </a:cubicBezTo>
                <a:cubicBezTo>
                  <a:pt x="1727" y="627"/>
                  <a:pt x="1727" y="627"/>
                  <a:pt x="1749" y="606"/>
                </a:cubicBezTo>
                <a:lnTo>
                  <a:pt x="1770" y="542"/>
                </a:lnTo>
                <a:lnTo>
                  <a:pt x="1813" y="478"/>
                </a:lnTo>
                <a:cubicBezTo>
                  <a:pt x="1940" y="239"/>
                  <a:pt x="1747" y="1"/>
                  <a:pt x="15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1"/>
          <p:cNvSpPr/>
          <p:nvPr/>
        </p:nvSpPr>
        <p:spPr>
          <a:xfrm rot="5400000">
            <a:off x="460400" y="828553"/>
            <a:ext cx="160293" cy="98869"/>
          </a:xfrm>
          <a:custGeom>
            <a:rect b="b" l="l" r="r" t="t"/>
            <a:pathLst>
              <a:path extrusionOk="0" h="1645" w="2667">
                <a:moveTo>
                  <a:pt x="534" y="1"/>
                </a:moveTo>
                <a:cubicBezTo>
                  <a:pt x="367" y="1"/>
                  <a:pt x="214" y="96"/>
                  <a:pt x="128" y="233"/>
                </a:cubicBezTo>
                <a:cubicBezTo>
                  <a:pt x="0" y="425"/>
                  <a:pt x="43" y="681"/>
                  <a:pt x="192" y="830"/>
                </a:cubicBezTo>
                <a:cubicBezTo>
                  <a:pt x="256" y="873"/>
                  <a:pt x="320" y="937"/>
                  <a:pt x="384" y="958"/>
                </a:cubicBezTo>
                <a:cubicBezTo>
                  <a:pt x="448" y="1001"/>
                  <a:pt x="512" y="1022"/>
                  <a:pt x="598" y="1043"/>
                </a:cubicBezTo>
                <a:lnTo>
                  <a:pt x="832" y="1150"/>
                </a:lnTo>
                <a:cubicBezTo>
                  <a:pt x="981" y="1214"/>
                  <a:pt x="1152" y="1278"/>
                  <a:pt x="1301" y="1342"/>
                </a:cubicBezTo>
                <a:lnTo>
                  <a:pt x="1770" y="1491"/>
                </a:lnTo>
                <a:cubicBezTo>
                  <a:pt x="1920" y="1555"/>
                  <a:pt x="2112" y="1576"/>
                  <a:pt x="2282" y="1640"/>
                </a:cubicBezTo>
                <a:cubicBezTo>
                  <a:pt x="2299" y="1643"/>
                  <a:pt x="2315" y="1644"/>
                  <a:pt x="2332" y="1644"/>
                </a:cubicBezTo>
                <a:cubicBezTo>
                  <a:pt x="2446" y="1644"/>
                  <a:pt x="2565" y="1582"/>
                  <a:pt x="2602" y="1470"/>
                </a:cubicBezTo>
                <a:cubicBezTo>
                  <a:pt x="2666" y="1342"/>
                  <a:pt x="2602" y="1193"/>
                  <a:pt x="2496" y="1107"/>
                </a:cubicBezTo>
                <a:cubicBezTo>
                  <a:pt x="2432" y="1065"/>
                  <a:pt x="2368" y="1022"/>
                  <a:pt x="2282" y="958"/>
                </a:cubicBezTo>
                <a:lnTo>
                  <a:pt x="2218" y="915"/>
                </a:lnTo>
                <a:lnTo>
                  <a:pt x="2090" y="809"/>
                </a:lnTo>
                <a:cubicBezTo>
                  <a:pt x="1941" y="723"/>
                  <a:pt x="1792" y="638"/>
                  <a:pt x="1643" y="553"/>
                </a:cubicBezTo>
                <a:cubicBezTo>
                  <a:pt x="1493" y="468"/>
                  <a:pt x="1344" y="382"/>
                  <a:pt x="1195" y="276"/>
                </a:cubicBezTo>
                <a:cubicBezTo>
                  <a:pt x="1045" y="169"/>
                  <a:pt x="853" y="84"/>
                  <a:pt x="662" y="20"/>
                </a:cubicBezTo>
                <a:cubicBezTo>
                  <a:pt x="619" y="7"/>
                  <a:pt x="576" y="1"/>
                  <a:pt x="5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"/>
          <p:cNvSpPr/>
          <p:nvPr/>
        </p:nvSpPr>
        <p:spPr>
          <a:xfrm rot="5400000">
            <a:off x="287402" y="681337"/>
            <a:ext cx="153021" cy="109206"/>
          </a:xfrm>
          <a:custGeom>
            <a:rect b="b" l="l" r="r" t="t"/>
            <a:pathLst>
              <a:path extrusionOk="0" h="1817" w="2546">
                <a:moveTo>
                  <a:pt x="1877" y="633"/>
                </a:moveTo>
                <a:cubicBezTo>
                  <a:pt x="1875" y="633"/>
                  <a:pt x="1863" y="636"/>
                  <a:pt x="1834" y="643"/>
                </a:cubicBezTo>
                <a:cubicBezTo>
                  <a:pt x="1848" y="643"/>
                  <a:pt x="1882" y="633"/>
                  <a:pt x="1877" y="633"/>
                </a:cubicBezTo>
                <a:close/>
                <a:moveTo>
                  <a:pt x="2171" y="1"/>
                </a:moveTo>
                <a:cubicBezTo>
                  <a:pt x="2159" y="1"/>
                  <a:pt x="2146" y="1"/>
                  <a:pt x="2133" y="3"/>
                </a:cubicBezTo>
                <a:lnTo>
                  <a:pt x="2154" y="24"/>
                </a:lnTo>
                <a:cubicBezTo>
                  <a:pt x="2120" y="23"/>
                  <a:pt x="2085" y="22"/>
                  <a:pt x="2051" y="22"/>
                </a:cubicBezTo>
                <a:cubicBezTo>
                  <a:pt x="1680" y="22"/>
                  <a:pt x="1315" y="124"/>
                  <a:pt x="1003" y="280"/>
                </a:cubicBezTo>
                <a:cubicBezTo>
                  <a:pt x="917" y="323"/>
                  <a:pt x="853" y="366"/>
                  <a:pt x="768" y="408"/>
                </a:cubicBezTo>
                <a:cubicBezTo>
                  <a:pt x="725" y="451"/>
                  <a:pt x="704" y="472"/>
                  <a:pt x="661" y="494"/>
                </a:cubicBezTo>
                <a:cubicBezTo>
                  <a:pt x="597" y="536"/>
                  <a:pt x="555" y="579"/>
                  <a:pt x="491" y="621"/>
                </a:cubicBezTo>
                <a:cubicBezTo>
                  <a:pt x="528" y="597"/>
                  <a:pt x="544" y="586"/>
                  <a:pt x="546" y="586"/>
                </a:cubicBezTo>
                <a:lnTo>
                  <a:pt x="546" y="586"/>
                </a:lnTo>
                <a:cubicBezTo>
                  <a:pt x="547" y="586"/>
                  <a:pt x="542" y="591"/>
                  <a:pt x="533" y="600"/>
                </a:cubicBezTo>
                <a:lnTo>
                  <a:pt x="512" y="621"/>
                </a:lnTo>
                <a:cubicBezTo>
                  <a:pt x="469" y="643"/>
                  <a:pt x="427" y="685"/>
                  <a:pt x="384" y="707"/>
                </a:cubicBezTo>
                <a:cubicBezTo>
                  <a:pt x="341" y="749"/>
                  <a:pt x="320" y="771"/>
                  <a:pt x="299" y="813"/>
                </a:cubicBezTo>
                <a:cubicBezTo>
                  <a:pt x="235" y="856"/>
                  <a:pt x="192" y="920"/>
                  <a:pt x="149" y="984"/>
                </a:cubicBezTo>
                <a:cubicBezTo>
                  <a:pt x="124" y="1035"/>
                  <a:pt x="108" y="1070"/>
                  <a:pt x="101" y="1087"/>
                </a:cubicBezTo>
                <a:lnTo>
                  <a:pt x="101" y="1087"/>
                </a:lnTo>
                <a:cubicBezTo>
                  <a:pt x="104" y="1076"/>
                  <a:pt x="107" y="1063"/>
                  <a:pt x="107" y="1048"/>
                </a:cubicBezTo>
                <a:lnTo>
                  <a:pt x="107" y="1048"/>
                </a:lnTo>
                <a:cubicBezTo>
                  <a:pt x="98" y="1082"/>
                  <a:pt x="93" y="1099"/>
                  <a:pt x="94" y="1099"/>
                </a:cubicBezTo>
                <a:cubicBezTo>
                  <a:pt x="95" y="1099"/>
                  <a:pt x="97" y="1095"/>
                  <a:pt x="101" y="1087"/>
                </a:cubicBezTo>
                <a:lnTo>
                  <a:pt x="101" y="1087"/>
                </a:lnTo>
                <a:cubicBezTo>
                  <a:pt x="94" y="1106"/>
                  <a:pt x="85" y="1120"/>
                  <a:pt x="85" y="1133"/>
                </a:cubicBezTo>
                <a:cubicBezTo>
                  <a:pt x="22" y="1240"/>
                  <a:pt x="0" y="1368"/>
                  <a:pt x="43" y="1475"/>
                </a:cubicBezTo>
                <a:cubicBezTo>
                  <a:pt x="64" y="1602"/>
                  <a:pt x="149" y="1688"/>
                  <a:pt x="256" y="1752"/>
                </a:cubicBezTo>
                <a:cubicBezTo>
                  <a:pt x="325" y="1793"/>
                  <a:pt x="403" y="1817"/>
                  <a:pt x="478" y="1817"/>
                </a:cubicBezTo>
                <a:cubicBezTo>
                  <a:pt x="519" y="1817"/>
                  <a:pt x="560" y="1810"/>
                  <a:pt x="597" y="1794"/>
                </a:cubicBezTo>
                <a:cubicBezTo>
                  <a:pt x="725" y="1752"/>
                  <a:pt x="811" y="1688"/>
                  <a:pt x="875" y="1581"/>
                </a:cubicBezTo>
                <a:lnTo>
                  <a:pt x="875" y="1581"/>
                </a:lnTo>
                <a:cubicBezTo>
                  <a:pt x="888" y="1568"/>
                  <a:pt x="880" y="1576"/>
                  <a:pt x="896" y="1560"/>
                </a:cubicBezTo>
                <a:cubicBezTo>
                  <a:pt x="939" y="1517"/>
                  <a:pt x="981" y="1453"/>
                  <a:pt x="1024" y="1389"/>
                </a:cubicBezTo>
                <a:cubicBezTo>
                  <a:pt x="1045" y="1347"/>
                  <a:pt x="1066" y="1304"/>
                  <a:pt x="1088" y="1283"/>
                </a:cubicBezTo>
                <a:cubicBezTo>
                  <a:pt x="1102" y="1253"/>
                  <a:pt x="1137" y="1194"/>
                  <a:pt x="1130" y="1194"/>
                </a:cubicBezTo>
                <a:lnTo>
                  <a:pt x="1130" y="1194"/>
                </a:lnTo>
                <a:cubicBezTo>
                  <a:pt x="1127" y="1194"/>
                  <a:pt x="1115" y="1206"/>
                  <a:pt x="1088" y="1240"/>
                </a:cubicBezTo>
                <a:cubicBezTo>
                  <a:pt x="1130" y="1176"/>
                  <a:pt x="1194" y="1112"/>
                  <a:pt x="1237" y="1069"/>
                </a:cubicBezTo>
                <a:cubicBezTo>
                  <a:pt x="1301" y="1005"/>
                  <a:pt x="1301" y="1005"/>
                  <a:pt x="1322" y="984"/>
                </a:cubicBezTo>
                <a:lnTo>
                  <a:pt x="1386" y="941"/>
                </a:lnTo>
                <a:cubicBezTo>
                  <a:pt x="1514" y="835"/>
                  <a:pt x="1642" y="749"/>
                  <a:pt x="1792" y="664"/>
                </a:cubicBezTo>
                <a:lnTo>
                  <a:pt x="1834" y="643"/>
                </a:lnTo>
                <a:lnTo>
                  <a:pt x="1962" y="600"/>
                </a:lnTo>
                <a:cubicBezTo>
                  <a:pt x="2047" y="579"/>
                  <a:pt x="2111" y="558"/>
                  <a:pt x="2197" y="536"/>
                </a:cubicBezTo>
                <a:cubicBezTo>
                  <a:pt x="2545" y="495"/>
                  <a:pt x="2480" y="1"/>
                  <a:pt x="21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1"/>
          <p:cNvSpPr/>
          <p:nvPr/>
        </p:nvSpPr>
        <p:spPr>
          <a:xfrm rot="5400000">
            <a:off x="473142" y="558520"/>
            <a:ext cx="75068" cy="133247"/>
          </a:xfrm>
          <a:custGeom>
            <a:rect b="b" l="l" r="r" t="t"/>
            <a:pathLst>
              <a:path extrusionOk="0" h="2217" w="1249">
                <a:moveTo>
                  <a:pt x="1089" y="1813"/>
                </a:moveTo>
                <a:lnTo>
                  <a:pt x="1089" y="1821"/>
                </a:lnTo>
                <a:lnTo>
                  <a:pt x="1089" y="1821"/>
                </a:lnTo>
                <a:cubicBezTo>
                  <a:pt x="1089" y="1818"/>
                  <a:pt x="1089" y="1816"/>
                  <a:pt x="1089" y="1813"/>
                </a:cubicBezTo>
                <a:close/>
                <a:moveTo>
                  <a:pt x="470" y="1"/>
                </a:moveTo>
                <a:cubicBezTo>
                  <a:pt x="278" y="1"/>
                  <a:pt x="108" y="129"/>
                  <a:pt x="44" y="320"/>
                </a:cubicBezTo>
                <a:cubicBezTo>
                  <a:pt x="1" y="448"/>
                  <a:pt x="1" y="576"/>
                  <a:pt x="22" y="726"/>
                </a:cubicBezTo>
                <a:cubicBezTo>
                  <a:pt x="22" y="790"/>
                  <a:pt x="44" y="854"/>
                  <a:pt x="65" y="918"/>
                </a:cubicBezTo>
                <a:cubicBezTo>
                  <a:pt x="108" y="1088"/>
                  <a:pt x="172" y="1259"/>
                  <a:pt x="236" y="1408"/>
                </a:cubicBezTo>
                <a:cubicBezTo>
                  <a:pt x="299" y="1536"/>
                  <a:pt x="363" y="1664"/>
                  <a:pt x="449" y="1771"/>
                </a:cubicBezTo>
                <a:cubicBezTo>
                  <a:pt x="491" y="1856"/>
                  <a:pt x="555" y="1920"/>
                  <a:pt x="598" y="1984"/>
                </a:cubicBezTo>
                <a:cubicBezTo>
                  <a:pt x="650" y="2053"/>
                  <a:pt x="715" y="2108"/>
                  <a:pt x="794" y="2137"/>
                </a:cubicBezTo>
                <a:lnTo>
                  <a:pt x="794" y="2137"/>
                </a:lnTo>
                <a:lnTo>
                  <a:pt x="811" y="2155"/>
                </a:lnTo>
                <a:cubicBezTo>
                  <a:pt x="854" y="2198"/>
                  <a:pt x="906" y="2216"/>
                  <a:pt x="956" y="2216"/>
                </a:cubicBezTo>
                <a:cubicBezTo>
                  <a:pt x="1105" y="2216"/>
                  <a:pt x="1248" y="2053"/>
                  <a:pt x="1153" y="1877"/>
                </a:cubicBezTo>
                <a:lnTo>
                  <a:pt x="1124" y="1877"/>
                </a:lnTo>
                <a:cubicBezTo>
                  <a:pt x="1122" y="1856"/>
                  <a:pt x="1117" y="1835"/>
                  <a:pt x="1110" y="1813"/>
                </a:cubicBezTo>
                <a:lnTo>
                  <a:pt x="1110" y="1792"/>
                </a:lnTo>
                <a:cubicBezTo>
                  <a:pt x="1110" y="1792"/>
                  <a:pt x="1089" y="1771"/>
                  <a:pt x="1089" y="1749"/>
                </a:cubicBezTo>
                <a:cubicBezTo>
                  <a:pt x="1067" y="1707"/>
                  <a:pt x="1046" y="1664"/>
                  <a:pt x="1046" y="1600"/>
                </a:cubicBezTo>
                <a:cubicBezTo>
                  <a:pt x="1003" y="1493"/>
                  <a:pt x="961" y="1387"/>
                  <a:pt x="939" y="1280"/>
                </a:cubicBezTo>
                <a:cubicBezTo>
                  <a:pt x="939" y="1238"/>
                  <a:pt x="918" y="1174"/>
                  <a:pt x="918" y="1131"/>
                </a:cubicBezTo>
                <a:lnTo>
                  <a:pt x="918" y="1110"/>
                </a:lnTo>
                <a:lnTo>
                  <a:pt x="918" y="1024"/>
                </a:lnTo>
                <a:cubicBezTo>
                  <a:pt x="900" y="937"/>
                  <a:pt x="897" y="849"/>
                  <a:pt x="909" y="750"/>
                </a:cubicBezTo>
                <a:lnTo>
                  <a:pt x="909" y="750"/>
                </a:lnTo>
                <a:cubicBezTo>
                  <a:pt x="910" y="741"/>
                  <a:pt x="911" y="731"/>
                  <a:pt x="912" y="722"/>
                </a:cubicBezTo>
                <a:lnTo>
                  <a:pt x="912" y="722"/>
                </a:lnTo>
                <a:cubicBezTo>
                  <a:pt x="914" y="709"/>
                  <a:pt x="916" y="696"/>
                  <a:pt x="918" y="683"/>
                </a:cubicBezTo>
                <a:lnTo>
                  <a:pt x="918" y="683"/>
                </a:lnTo>
                <a:lnTo>
                  <a:pt x="913" y="713"/>
                </a:lnTo>
                <a:lnTo>
                  <a:pt x="913" y="713"/>
                </a:lnTo>
                <a:cubicBezTo>
                  <a:pt x="918" y="661"/>
                  <a:pt x="918" y="608"/>
                  <a:pt x="918" y="555"/>
                </a:cubicBezTo>
                <a:cubicBezTo>
                  <a:pt x="918" y="470"/>
                  <a:pt x="897" y="384"/>
                  <a:pt x="897" y="320"/>
                </a:cubicBezTo>
                <a:cubicBezTo>
                  <a:pt x="875" y="214"/>
                  <a:pt x="811" y="150"/>
                  <a:pt x="726" y="86"/>
                </a:cubicBezTo>
                <a:cubicBezTo>
                  <a:pt x="662" y="22"/>
                  <a:pt x="555" y="1"/>
                  <a:pt x="4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"/>
          <p:cNvSpPr/>
          <p:nvPr/>
        </p:nvSpPr>
        <p:spPr>
          <a:xfrm rot="5400000">
            <a:off x="66385" y="642780"/>
            <a:ext cx="86848" cy="176521"/>
          </a:xfrm>
          <a:custGeom>
            <a:rect b="b" l="l" r="r" t="t"/>
            <a:pathLst>
              <a:path extrusionOk="0" h="2937" w="1445">
                <a:moveTo>
                  <a:pt x="528" y="0"/>
                </a:moveTo>
                <a:cubicBezTo>
                  <a:pt x="356" y="0"/>
                  <a:pt x="210" y="103"/>
                  <a:pt x="171" y="259"/>
                </a:cubicBezTo>
                <a:cubicBezTo>
                  <a:pt x="22" y="643"/>
                  <a:pt x="0" y="1069"/>
                  <a:pt x="43" y="1475"/>
                </a:cubicBezTo>
                <a:cubicBezTo>
                  <a:pt x="86" y="1880"/>
                  <a:pt x="192" y="2285"/>
                  <a:pt x="342" y="2690"/>
                </a:cubicBezTo>
                <a:cubicBezTo>
                  <a:pt x="391" y="2865"/>
                  <a:pt x="536" y="2937"/>
                  <a:pt x="699" y="2937"/>
                </a:cubicBezTo>
                <a:cubicBezTo>
                  <a:pt x="1034" y="2937"/>
                  <a:pt x="1445" y="2636"/>
                  <a:pt x="1259" y="2306"/>
                </a:cubicBezTo>
                <a:cubicBezTo>
                  <a:pt x="1195" y="2221"/>
                  <a:pt x="1152" y="2136"/>
                  <a:pt x="1109" y="2072"/>
                </a:cubicBezTo>
                <a:cubicBezTo>
                  <a:pt x="1089" y="2032"/>
                  <a:pt x="1083" y="2015"/>
                  <a:pt x="1085" y="2015"/>
                </a:cubicBezTo>
                <a:lnTo>
                  <a:pt x="1085" y="2015"/>
                </a:lnTo>
                <a:cubicBezTo>
                  <a:pt x="1086" y="2015"/>
                  <a:pt x="1098" y="2038"/>
                  <a:pt x="1109" y="2072"/>
                </a:cubicBezTo>
                <a:lnTo>
                  <a:pt x="1088" y="1986"/>
                </a:lnTo>
                <a:cubicBezTo>
                  <a:pt x="1067" y="1944"/>
                  <a:pt x="1067" y="1922"/>
                  <a:pt x="1045" y="1880"/>
                </a:cubicBezTo>
                <a:cubicBezTo>
                  <a:pt x="1003" y="1709"/>
                  <a:pt x="939" y="1517"/>
                  <a:pt x="917" y="1347"/>
                </a:cubicBezTo>
                <a:cubicBezTo>
                  <a:pt x="917" y="1304"/>
                  <a:pt x="896" y="1261"/>
                  <a:pt x="896" y="1240"/>
                </a:cubicBezTo>
                <a:cubicBezTo>
                  <a:pt x="896" y="1197"/>
                  <a:pt x="896" y="1176"/>
                  <a:pt x="896" y="1155"/>
                </a:cubicBezTo>
                <a:cubicBezTo>
                  <a:pt x="896" y="1069"/>
                  <a:pt x="896" y="963"/>
                  <a:pt x="875" y="877"/>
                </a:cubicBezTo>
                <a:lnTo>
                  <a:pt x="875" y="344"/>
                </a:lnTo>
                <a:cubicBezTo>
                  <a:pt x="875" y="174"/>
                  <a:pt x="747" y="24"/>
                  <a:pt x="576" y="3"/>
                </a:cubicBezTo>
                <a:cubicBezTo>
                  <a:pt x="560" y="1"/>
                  <a:pt x="544" y="0"/>
                  <a:pt x="5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"/>
          <p:cNvSpPr/>
          <p:nvPr/>
        </p:nvSpPr>
        <p:spPr>
          <a:xfrm rot="5400000">
            <a:off x="58362" y="940367"/>
            <a:ext cx="80237" cy="159151"/>
          </a:xfrm>
          <a:custGeom>
            <a:rect b="b" l="l" r="r" t="t"/>
            <a:pathLst>
              <a:path extrusionOk="0" h="2648" w="1335">
                <a:moveTo>
                  <a:pt x="972" y="1"/>
                </a:moveTo>
                <a:cubicBezTo>
                  <a:pt x="824" y="1"/>
                  <a:pt x="702" y="83"/>
                  <a:pt x="664" y="236"/>
                </a:cubicBezTo>
                <a:lnTo>
                  <a:pt x="664" y="236"/>
                </a:lnTo>
                <a:cubicBezTo>
                  <a:pt x="648" y="252"/>
                  <a:pt x="633" y="270"/>
                  <a:pt x="619" y="289"/>
                </a:cubicBezTo>
                <a:cubicBezTo>
                  <a:pt x="598" y="353"/>
                  <a:pt x="576" y="395"/>
                  <a:pt x="555" y="459"/>
                </a:cubicBezTo>
                <a:cubicBezTo>
                  <a:pt x="513" y="523"/>
                  <a:pt x="491" y="608"/>
                  <a:pt x="449" y="694"/>
                </a:cubicBezTo>
                <a:cubicBezTo>
                  <a:pt x="406" y="864"/>
                  <a:pt x="363" y="1014"/>
                  <a:pt x="299" y="1163"/>
                </a:cubicBezTo>
                <a:cubicBezTo>
                  <a:pt x="257" y="1334"/>
                  <a:pt x="193" y="1483"/>
                  <a:pt x="150" y="1653"/>
                </a:cubicBezTo>
                <a:cubicBezTo>
                  <a:pt x="65" y="1824"/>
                  <a:pt x="22" y="2037"/>
                  <a:pt x="1" y="2229"/>
                </a:cubicBezTo>
                <a:cubicBezTo>
                  <a:pt x="1" y="2421"/>
                  <a:pt x="129" y="2570"/>
                  <a:pt x="299" y="2634"/>
                </a:cubicBezTo>
                <a:cubicBezTo>
                  <a:pt x="338" y="2643"/>
                  <a:pt x="376" y="2647"/>
                  <a:pt x="414" y="2647"/>
                </a:cubicBezTo>
                <a:cubicBezTo>
                  <a:pt x="565" y="2647"/>
                  <a:pt x="704" y="2579"/>
                  <a:pt x="790" y="2443"/>
                </a:cubicBezTo>
                <a:cubicBezTo>
                  <a:pt x="875" y="2251"/>
                  <a:pt x="939" y="2080"/>
                  <a:pt x="982" y="1888"/>
                </a:cubicBezTo>
                <a:lnTo>
                  <a:pt x="1110" y="1398"/>
                </a:lnTo>
                <a:cubicBezTo>
                  <a:pt x="1152" y="1227"/>
                  <a:pt x="1195" y="1078"/>
                  <a:pt x="1238" y="907"/>
                </a:cubicBezTo>
                <a:cubicBezTo>
                  <a:pt x="1259" y="822"/>
                  <a:pt x="1259" y="736"/>
                  <a:pt x="1280" y="651"/>
                </a:cubicBezTo>
                <a:cubicBezTo>
                  <a:pt x="1302" y="587"/>
                  <a:pt x="1302" y="523"/>
                  <a:pt x="1323" y="459"/>
                </a:cubicBezTo>
                <a:cubicBezTo>
                  <a:pt x="1318" y="436"/>
                  <a:pt x="1313" y="415"/>
                  <a:pt x="1306" y="394"/>
                </a:cubicBezTo>
                <a:lnTo>
                  <a:pt x="1306" y="394"/>
                </a:lnTo>
                <a:cubicBezTo>
                  <a:pt x="1335" y="229"/>
                  <a:pt x="1230" y="52"/>
                  <a:pt x="1067" y="11"/>
                </a:cubicBezTo>
                <a:cubicBezTo>
                  <a:pt x="1035" y="4"/>
                  <a:pt x="1003" y="1"/>
                  <a:pt x="9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"/>
          <p:cNvSpPr/>
          <p:nvPr/>
        </p:nvSpPr>
        <p:spPr>
          <a:xfrm rot="5400000">
            <a:off x="-61296" y="1350010"/>
            <a:ext cx="56436" cy="154343"/>
          </a:xfrm>
          <a:custGeom>
            <a:rect b="b" l="l" r="r" t="t"/>
            <a:pathLst>
              <a:path extrusionOk="0" h="2568" w="939">
                <a:moveTo>
                  <a:pt x="683" y="0"/>
                </a:moveTo>
                <a:cubicBezTo>
                  <a:pt x="533" y="0"/>
                  <a:pt x="384" y="86"/>
                  <a:pt x="342" y="235"/>
                </a:cubicBezTo>
                <a:cubicBezTo>
                  <a:pt x="235" y="533"/>
                  <a:pt x="150" y="853"/>
                  <a:pt x="107" y="1173"/>
                </a:cubicBezTo>
                <a:cubicBezTo>
                  <a:pt x="64" y="1344"/>
                  <a:pt x="43" y="1536"/>
                  <a:pt x="43" y="1706"/>
                </a:cubicBezTo>
                <a:cubicBezTo>
                  <a:pt x="43" y="1792"/>
                  <a:pt x="22" y="1877"/>
                  <a:pt x="22" y="1941"/>
                </a:cubicBezTo>
                <a:cubicBezTo>
                  <a:pt x="0" y="2048"/>
                  <a:pt x="22" y="2176"/>
                  <a:pt x="64" y="2282"/>
                </a:cubicBezTo>
                <a:cubicBezTo>
                  <a:pt x="101" y="2449"/>
                  <a:pt x="251" y="2568"/>
                  <a:pt x="430" y="2568"/>
                </a:cubicBezTo>
                <a:cubicBezTo>
                  <a:pt x="457" y="2568"/>
                  <a:pt x="484" y="2565"/>
                  <a:pt x="512" y="2559"/>
                </a:cubicBezTo>
                <a:cubicBezTo>
                  <a:pt x="704" y="2538"/>
                  <a:pt x="853" y="2367"/>
                  <a:pt x="853" y="2154"/>
                </a:cubicBezTo>
                <a:cubicBezTo>
                  <a:pt x="853" y="2133"/>
                  <a:pt x="853" y="2090"/>
                  <a:pt x="875" y="2069"/>
                </a:cubicBezTo>
                <a:cubicBezTo>
                  <a:pt x="875" y="1984"/>
                  <a:pt x="875" y="1898"/>
                  <a:pt x="853" y="1834"/>
                </a:cubicBezTo>
                <a:cubicBezTo>
                  <a:pt x="853" y="1834"/>
                  <a:pt x="853" y="1833"/>
                  <a:pt x="853" y="1832"/>
                </a:cubicBezTo>
                <a:lnTo>
                  <a:pt x="853" y="1832"/>
                </a:lnTo>
                <a:cubicBezTo>
                  <a:pt x="853" y="1827"/>
                  <a:pt x="853" y="1821"/>
                  <a:pt x="853" y="1813"/>
                </a:cubicBezTo>
                <a:lnTo>
                  <a:pt x="853" y="1685"/>
                </a:lnTo>
                <a:lnTo>
                  <a:pt x="853" y="1216"/>
                </a:lnTo>
                <a:cubicBezTo>
                  <a:pt x="853" y="1067"/>
                  <a:pt x="875" y="917"/>
                  <a:pt x="896" y="768"/>
                </a:cubicBezTo>
                <a:lnTo>
                  <a:pt x="917" y="640"/>
                </a:lnTo>
                <a:lnTo>
                  <a:pt x="917" y="597"/>
                </a:lnTo>
                <a:cubicBezTo>
                  <a:pt x="917" y="491"/>
                  <a:pt x="939" y="405"/>
                  <a:pt x="939" y="299"/>
                </a:cubicBezTo>
                <a:cubicBezTo>
                  <a:pt x="939" y="150"/>
                  <a:pt x="832" y="22"/>
                  <a:pt x="6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1"/>
          <p:cNvSpPr/>
          <p:nvPr/>
        </p:nvSpPr>
        <p:spPr>
          <a:xfrm rot="5400000">
            <a:off x="300806" y="1549786"/>
            <a:ext cx="100011" cy="88050"/>
          </a:xfrm>
          <a:custGeom>
            <a:rect b="b" l="l" r="r" t="t"/>
            <a:pathLst>
              <a:path extrusionOk="0" h="1465" w="1664">
                <a:moveTo>
                  <a:pt x="272" y="0"/>
                </a:moveTo>
                <a:cubicBezTo>
                  <a:pt x="245" y="0"/>
                  <a:pt x="219" y="5"/>
                  <a:pt x="192" y="14"/>
                </a:cubicBezTo>
                <a:cubicBezTo>
                  <a:pt x="149" y="36"/>
                  <a:pt x="107" y="57"/>
                  <a:pt x="85" y="100"/>
                </a:cubicBezTo>
                <a:cubicBezTo>
                  <a:pt x="0" y="185"/>
                  <a:pt x="21" y="313"/>
                  <a:pt x="85" y="398"/>
                </a:cubicBezTo>
                <a:lnTo>
                  <a:pt x="512" y="825"/>
                </a:lnTo>
                <a:cubicBezTo>
                  <a:pt x="576" y="910"/>
                  <a:pt x="640" y="974"/>
                  <a:pt x="704" y="1038"/>
                </a:cubicBezTo>
                <a:cubicBezTo>
                  <a:pt x="759" y="1111"/>
                  <a:pt x="830" y="1169"/>
                  <a:pt x="889" y="1238"/>
                </a:cubicBezTo>
                <a:lnTo>
                  <a:pt x="889" y="1238"/>
                </a:lnTo>
                <a:lnTo>
                  <a:pt x="917" y="1294"/>
                </a:lnTo>
                <a:cubicBezTo>
                  <a:pt x="1002" y="1400"/>
                  <a:pt x="1109" y="1464"/>
                  <a:pt x="1237" y="1464"/>
                </a:cubicBezTo>
                <a:cubicBezTo>
                  <a:pt x="1344" y="1464"/>
                  <a:pt x="1429" y="1422"/>
                  <a:pt x="1493" y="1358"/>
                </a:cubicBezTo>
                <a:cubicBezTo>
                  <a:pt x="1664" y="1187"/>
                  <a:pt x="1642" y="910"/>
                  <a:pt x="1429" y="782"/>
                </a:cubicBezTo>
                <a:cubicBezTo>
                  <a:pt x="1344" y="739"/>
                  <a:pt x="1258" y="675"/>
                  <a:pt x="1173" y="611"/>
                </a:cubicBezTo>
                <a:cubicBezTo>
                  <a:pt x="1066" y="547"/>
                  <a:pt x="981" y="505"/>
                  <a:pt x="896" y="419"/>
                </a:cubicBezTo>
                <a:lnTo>
                  <a:pt x="384" y="36"/>
                </a:lnTo>
                <a:cubicBezTo>
                  <a:pt x="347" y="11"/>
                  <a:pt x="309" y="0"/>
                  <a:pt x="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 rot="5400000">
            <a:off x="-82571" y="503801"/>
            <a:ext cx="121828" cy="76691"/>
          </a:xfrm>
          <a:custGeom>
            <a:rect b="b" l="l" r="r" t="t"/>
            <a:pathLst>
              <a:path extrusionOk="0" h="1276" w="2027">
                <a:moveTo>
                  <a:pt x="388" y="0"/>
                </a:moveTo>
                <a:cubicBezTo>
                  <a:pt x="255" y="0"/>
                  <a:pt x="133" y="65"/>
                  <a:pt x="65" y="184"/>
                </a:cubicBezTo>
                <a:cubicBezTo>
                  <a:pt x="44" y="248"/>
                  <a:pt x="22" y="312"/>
                  <a:pt x="1" y="376"/>
                </a:cubicBezTo>
                <a:cubicBezTo>
                  <a:pt x="22" y="483"/>
                  <a:pt x="44" y="568"/>
                  <a:pt x="129" y="653"/>
                </a:cubicBezTo>
                <a:cubicBezTo>
                  <a:pt x="171" y="696"/>
                  <a:pt x="214" y="717"/>
                  <a:pt x="257" y="760"/>
                </a:cubicBezTo>
                <a:cubicBezTo>
                  <a:pt x="321" y="781"/>
                  <a:pt x="363" y="802"/>
                  <a:pt x="427" y="824"/>
                </a:cubicBezTo>
                <a:lnTo>
                  <a:pt x="598" y="888"/>
                </a:lnTo>
                <a:cubicBezTo>
                  <a:pt x="726" y="930"/>
                  <a:pt x="833" y="994"/>
                  <a:pt x="961" y="1016"/>
                </a:cubicBezTo>
                <a:cubicBezTo>
                  <a:pt x="1067" y="1058"/>
                  <a:pt x="1195" y="1101"/>
                  <a:pt x="1302" y="1144"/>
                </a:cubicBezTo>
                <a:cubicBezTo>
                  <a:pt x="1430" y="1186"/>
                  <a:pt x="1558" y="1229"/>
                  <a:pt x="1686" y="1272"/>
                </a:cubicBezTo>
                <a:cubicBezTo>
                  <a:pt x="1702" y="1274"/>
                  <a:pt x="1719" y="1276"/>
                  <a:pt x="1735" y="1276"/>
                </a:cubicBezTo>
                <a:cubicBezTo>
                  <a:pt x="1845" y="1276"/>
                  <a:pt x="1947" y="1215"/>
                  <a:pt x="1984" y="1122"/>
                </a:cubicBezTo>
                <a:cubicBezTo>
                  <a:pt x="2027" y="1016"/>
                  <a:pt x="1984" y="866"/>
                  <a:pt x="1878" y="802"/>
                </a:cubicBezTo>
                <a:cubicBezTo>
                  <a:pt x="1771" y="739"/>
                  <a:pt x="1664" y="675"/>
                  <a:pt x="1558" y="611"/>
                </a:cubicBezTo>
                <a:cubicBezTo>
                  <a:pt x="1451" y="525"/>
                  <a:pt x="1344" y="461"/>
                  <a:pt x="1238" y="397"/>
                </a:cubicBezTo>
                <a:cubicBezTo>
                  <a:pt x="1131" y="333"/>
                  <a:pt x="1025" y="269"/>
                  <a:pt x="918" y="205"/>
                </a:cubicBezTo>
                <a:cubicBezTo>
                  <a:pt x="790" y="120"/>
                  <a:pt x="641" y="56"/>
                  <a:pt x="491" y="13"/>
                </a:cubicBezTo>
                <a:cubicBezTo>
                  <a:pt x="457" y="5"/>
                  <a:pt x="422" y="0"/>
                  <a:pt x="3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 rot="5400000">
            <a:off x="170960" y="483094"/>
            <a:ext cx="57759" cy="164260"/>
          </a:xfrm>
          <a:custGeom>
            <a:rect b="b" l="l" r="r" t="t"/>
            <a:pathLst>
              <a:path extrusionOk="0" h="2733" w="961">
                <a:moveTo>
                  <a:pt x="524" y="0"/>
                </a:moveTo>
                <a:cubicBezTo>
                  <a:pt x="389" y="0"/>
                  <a:pt x="254" y="64"/>
                  <a:pt x="172" y="205"/>
                </a:cubicBezTo>
                <a:cubicBezTo>
                  <a:pt x="108" y="333"/>
                  <a:pt x="65" y="461"/>
                  <a:pt x="44" y="589"/>
                </a:cubicBezTo>
                <a:cubicBezTo>
                  <a:pt x="44" y="674"/>
                  <a:pt x="22" y="759"/>
                  <a:pt x="22" y="866"/>
                </a:cubicBezTo>
                <a:cubicBezTo>
                  <a:pt x="22" y="1037"/>
                  <a:pt x="1" y="1229"/>
                  <a:pt x="1" y="1399"/>
                </a:cubicBezTo>
                <a:cubicBezTo>
                  <a:pt x="1" y="1762"/>
                  <a:pt x="44" y="2146"/>
                  <a:pt x="150" y="2508"/>
                </a:cubicBezTo>
                <a:cubicBezTo>
                  <a:pt x="169" y="2661"/>
                  <a:pt x="287" y="2732"/>
                  <a:pt x="406" y="2732"/>
                </a:cubicBezTo>
                <a:cubicBezTo>
                  <a:pt x="555" y="2732"/>
                  <a:pt x="707" y="2623"/>
                  <a:pt x="683" y="2423"/>
                </a:cubicBezTo>
                <a:cubicBezTo>
                  <a:pt x="683" y="2082"/>
                  <a:pt x="705" y="1762"/>
                  <a:pt x="747" y="1420"/>
                </a:cubicBezTo>
                <a:cubicBezTo>
                  <a:pt x="747" y="1402"/>
                  <a:pt x="747" y="1390"/>
                  <a:pt x="746" y="1383"/>
                </a:cubicBezTo>
                <a:lnTo>
                  <a:pt x="746" y="1383"/>
                </a:lnTo>
                <a:cubicBezTo>
                  <a:pt x="747" y="1382"/>
                  <a:pt x="747" y="1380"/>
                  <a:pt x="747" y="1378"/>
                </a:cubicBezTo>
                <a:cubicBezTo>
                  <a:pt x="747" y="1314"/>
                  <a:pt x="747" y="1271"/>
                  <a:pt x="769" y="1229"/>
                </a:cubicBezTo>
                <a:cubicBezTo>
                  <a:pt x="769" y="1165"/>
                  <a:pt x="790" y="1079"/>
                  <a:pt x="811" y="994"/>
                </a:cubicBezTo>
                <a:cubicBezTo>
                  <a:pt x="833" y="909"/>
                  <a:pt x="875" y="823"/>
                  <a:pt x="897" y="759"/>
                </a:cubicBezTo>
                <a:cubicBezTo>
                  <a:pt x="939" y="631"/>
                  <a:pt x="961" y="525"/>
                  <a:pt x="961" y="418"/>
                </a:cubicBezTo>
                <a:cubicBezTo>
                  <a:pt x="948" y="157"/>
                  <a:pt x="735" y="0"/>
                  <a:pt x="5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 rot="5400000">
            <a:off x="388641" y="423476"/>
            <a:ext cx="127477" cy="104759"/>
          </a:xfrm>
          <a:custGeom>
            <a:rect b="b" l="l" r="r" t="t"/>
            <a:pathLst>
              <a:path extrusionOk="0" h="1743" w="2121">
                <a:moveTo>
                  <a:pt x="529" y="0"/>
                </a:moveTo>
                <a:cubicBezTo>
                  <a:pt x="249" y="0"/>
                  <a:pt x="0" y="299"/>
                  <a:pt x="191" y="585"/>
                </a:cubicBezTo>
                <a:cubicBezTo>
                  <a:pt x="298" y="734"/>
                  <a:pt x="426" y="862"/>
                  <a:pt x="575" y="990"/>
                </a:cubicBezTo>
                <a:cubicBezTo>
                  <a:pt x="703" y="1097"/>
                  <a:pt x="831" y="1225"/>
                  <a:pt x="980" y="1310"/>
                </a:cubicBezTo>
                <a:cubicBezTo>
                  <a:pt x="1108" y="1417"/>
                  <a:pt x="1236" y="1481"/>
                  <a:pt x="1364" y="1566"/>
                </a:cubicBezTo>
                <a:cubicBezTo>
                  <a:pt x="1428" y="1587"/>
                  <a:pt x="1513" y="1630"/>
                  <a:pt x="1577" y="1651"/>
                </a:cubicBezTo>
                <a:cubicBezTo>
                  <a:pt x="1663" y="1694"/>
                  <a:pt x="1748" y="1715"/>
                  <a:pt x="1833" y="1737"/>
                </a:cubicBezTo>
                <a:cubicBezTo>
                  <a:pt x="1848" y="1740"/>
                  <a:pt x="1863" y="1742"/>
                  <a:pt x="1877" y="1742"/>
                </a:cubicBezTo>
                <a:cubicBezTo>
                  <a:pt x="2025" y="1742"/>
                  <a:pt x="2121" y="1555"/>
                  <a:pt x="2004" y="1438"/>
                </a:cubicBezTo>
                <a:lnTo>
                  <a:pt x="2025" y="1438"/>
                </a:lnTo>
                <a:cubicBezTo>
                  <a:pt x="1940" y="1374"/>
                  <a:pt x="1940" y="1353"/>
                  <a:pt x="1876" y="1289"/>
                </a:cubicBezTo>
                <a:lnTo>
                  <a:pt x="1705" y="1139"/>
                </a:lnTo>
                <a:cubicBezTo>
                  <a:pt x="1599" y="1033"/>
                  <a:pt x="1492" y="926"/>
                  <a:pt x="1385" y="820"/>
                </a:cubicBezTo>
                <a:cubicBezTo>
                  <a:pt x="1279" y="713"/>
                  <a:pt x="1194" y="606"/>
                  <a:pt x="1087" y="500"/>
                </a:cubicBezTo>
                <a:lnTo>
                  <a:pt x="1023" y="414"/>
                </a:lnTo>
                <a:cubicBezTo>
                  <a:pt x="1002" y="372"/>
                  <a:pt x="980" y="350"/>
                  <a:pt x="959" y="308"/>
                </a:cubicBezTo>
                <a:lnTo>
                  <a:pt x="959" y="308"/>
                </a:lnTo>
                <a:cubicBezTo>
                  <a:pt x="976" y="333"/>
                  <a:pt x="983" y="342"/>
                  <a:pt x="983" y="342"/>
                </a:cubicBezTo>
                <a:cubicBezTo>
                  <a:pt x="985" y="342"/>
                  <a:pt x="972" y="321"/>
                  <a:pt x="959" y="308"/>
                </a:cubicBezTo>
                <a:lnTo>
                  <a:pt x="959" y="308"/>
                </a:lnTo>
                <a:cubicBezTo>
                  <a:pt x="959" y="308"/>
                  <a:pt x="959" y="308"/>
                  <a:pt x="959" y="308"/>
                </a:cubicBezTo>
                <a:lnTo>
                  <a:pt x="916" y="265"/>
                </a:lnTo>
                <a:cubicBezTo>
                  <a:pt x="895" y="222"/>
                  <a:pt x="852" y="158"/>
                  <a:pt x="810" y="116"/>
                </a:cubicBezTo>
                <a:cubicBezTo>
                  <a:pt x="723" y="35"/>
                  <a:pt x="624" y="0"/>
                  <a:pt x="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 rot="5400000">
            <a:off x="194819" y="339397"/>
            <a:ext cx="148453" cy="86067"/>
          </a:xfrm>
          <a:custGeom>
            <a:rect b="b" l="l" r="r" t="t"/>
            <a:pathLst>
              <a:path extrusionOk="0" h="1432" w="2470">
                <a:moveTo>
                  <a:pt x="2281" y="1"/>
                </a:moveTo>
                <a:cubicBezTo>
                  <a:pt x="2275" y="1"/>
                  <a:pt x="2268" y="1"/>
                  <a:pt x="2261" y="2"/>
                </a:cubicBezTo>
                <a:lnTo>
                  <a:pt x="2261" y="45"/>
                </a:lnTo>
                <a:lnTo>
                  <a:pt x="2195" y="45"/>
                </a:lnTo>
                <a:cubicBezTo>
                  <a:pt x="2154" y="35"/>
                  <a:pt x="2114" y="31"/>
                  <a:pt x="2074" y="31"/>
                </a:cubicBezTo>
                <a:cubicBezTo>
                  <a:pt x="2030" y="31"/>
                  <a:pt x="1986" y="36"/>
                  <a:pt x="1942" y="45"/>
                </a:cubicBezTo>
                <a:cubicBezTo>
                  <a:pt x="1856" y="45"/>
                  <a:pt x="1771" y="66"/>
                  <a:pt x="1707" y="87"/>
                </a:cubicBezTo>
                <a:cubicBezTo>
                  <a:pt x="1515" y="130"/>
                  <a:pt x="1344" y="194"/>
                  <a:pt x="1195" y="258"/>
                </a:cubicBezTo>
                <a:cubicBezTo>
                  <a:pt x="811" y="386"/>
                  <a:pt x="470" y="557"/>
                  <a:pt x="150" y="791"/>
                </a:cubicBezTo>
                <a:cubicBezTo>
                  <a:pt x="22" y="919"/>
                  <a:pt x="1" y="1132"/>
                  <a:pt x="129" y="1282"/>
                </a:cubicBezTo>
                <a:cubicBezTo>
                  <a:pt x="199" y="1380"/>
                  <a:pt x="315" y="1432"/>
                  <a:pt x="435" y="1432"/>
                </a:cubicBezTo>
                <a:cubicBezTo>
                  <a:pt x="497" y="1432"/>
                  <a:pt x="561" y="1418"/>
                  <a:pt x="619" y="1388"/>
                </a:cubicBezTo>
                <a:cubicBezTo>
                  <a:pt x="769" y="1303"/>
                  <a:pt x="897" y="1175"/>
                  <a:pt x="1046" y="1090"/>
                </a:cubicBezTo>
                <a:cubicBezTo>
                  <a:pt x="1174" y="983"/>
                  <a:pt x="1302" y="919"/>
                  <a:pt x="1451" y="812"/>
                </a:cubicBezTo>
                <a:lnTo>
                  <a:pt x="1878" y="578"/>
                </a:lnTo>
                <a:cubicBezTo>
                  <a:pt x="1942" y="535"/>
                  <a:pt x="2027" y="514"/>
                  <a:pt x="2091" y="471"/>
                </a:cubicBezTo>
                <a:cubicBezTo>
                  <a:pt x="2197" y="429"/>
                  <a:pt x="2261" y="365"/>
                  <a:pt x="2324" y="302"/>
                </a:cubicBezTo>
                <a:lnTo>
                  <a:pt x="2324" y="302"/>
                </a:lnTo>
                <a:lnTo>
                  <a:pt x="2261" y="365"/>
                </a:lnTo>
                <a:lnTo>
                  <a:pt x="2347" y="322"/>
                </a:lnTo>
                <a:cubicBezTo>
                  <a:pt x="2470" y="240"/>
                  <a:pt x="2435" y="1"/>
                  <a:pt x="2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 rot="5400000">
            <a:off x="422296" y="206093"/>
            <a:ext cx="123871" cy="143825"/>
          </a:xfrm>
          <a:custGeom>
            <a:rect b="b" l="l" r="r" t="t"/>
            <a:pathLst>
              <a:path extrusionOk="0" h="2393" w="2061">
                <a:moveTo>
                  <a:pt x="1001" y="651"/>
                </a:moveTo>
                <a:lnTo>
                  <a:pt x="1001" y="651"/>
                </a:lnTo>
                <a:cubicBezTo>
                  <a:pt x="1010" y="680"/>
                  <a:pt x="1016" y="691"/>
                  <a:pt x="1017" y="691"/>
                </a:cubicBezTo>
                <a:cubicBezTo>
                  <a:pt x="1018" y="691"/>
                  <a:pt x="1012" y="674"/>
                  <a:pt x="1001" y="651"/>
                </a:cubicBezTo>
                <a:close/>
                <a:moveTo>
                  <a:pt x="470" y="0"/>
                </a:moveTo>
                <a:cubicBezTo>
                  <a:pt x="233" y="0"/>
                  <a:pt x="1" y="210"/>
                  <a:pt x="84" y="502"/>
                </a:cubicBezTo>
                <a:cubicBezTo>
                  <a:pt x="212" y="928"/>
                  <a:pt x="425" y="1291"/>
                  <a:pt x="702" y="1632"/>
                </a:cubicBezTo>
                <a:cubicBezTo>
                  <a:pt x="809" y="1760"/>
                  <a:pt x="937" y="1909"/>
                  <a:pt x="1086" y="2016"/>
                </a:cubicBezTo>
                <a:cubicBezTo>
                  <a:pt x="1129" y="2080"/>
                  <a:pt x="1193" y="2122"/>
                  <a:pt x="1257" y="2144"/>
                </a:cubicBezTo>
                <a:cubicBezTo>
                  <a:pt x="1278" y="2155"/>
                  <a:pt x="1289" y="2159"/>
                  <a:pt x="1293" y="2159"/>
                </a:cubicBezTo>
                <a:lnTo>
                  <a:pt x="1293" y="2159"/>
                </a:lnTo>
                <a:cubicBezTo>
                  <a:pt x="1295" y="2161"/>
                  <a:pt x="1297" y="2163"/>
                  <a:pt x="1299" y="2165"/>
                </a:cubicBezTo>
                <a:cubicBezTo>
                  <a:pt x="1342" y="2208"/>
                  <a:pt x="1342" y="2186"/>
                  <a:pt x="1363" y="2208"/>
                </a:cubicBezTo>
                <a:lnTo>
                  <a:pt x="1427" y="2250"/>
                </a:lnTo>
                <a:lnTo>
                  <a:pt x="1470" y="2272"/>
                </a:lnTo>
                <a:lnTo>
                  <a:pt x="1619" y="2336"/>
                </a:lnTo>
                <a:cubicBezTo>
                  <a:pt x="1664" y="2376"/>
                  <a:pt x="1711" y="2393"/>
                  <a:pt x="1756" y="2393"/>
                </a:cubicBezTo>
                <a:cubicBezTo>
                  <a:pt x="1926" y="2393"/>
                  <a:pt x="2061" y="2151"/>
                  <a:pt x="1875" y="2016"/>
                </a:cubicBezTo>
                <a:cubicBezTo>
                  <a:pt x="1811" y="1952"/>
                  <a:pt x="1768" y="1867"/>
                  <a:pt x="1726" y="1824"/>
                </a:cubicBezTo>
                <a:cubicBezTo>
                  <a:pt x="1683" y="1781"/>
                  <a:pt x="1640" y="1696"/>
                  <a:pt x="1577" y="1632"/>
                </a:cubicBezTo>
                <a:cubicBezTo>
                  <a:pt x="1470" y="1483"/>
                  <a:pt x="1385" y="1333"/>
                  <a:pt x="1278" y="1184"/>
                </a:cubicBezTo>
                <a:cubicBezTo>
                  <a:pt x="1193" y="1035"/>
                  <a:pt x="1107" y="886"/>
                  <a:pt x="1022" y="715"/>
                </a:cubicBezTo>
                <a:cubicBezTo>
                  <a:pt x="1022" y="694"/>
                  <a:pt x="1001" y="672"/>
                  <a:pt x="1001" y="651"/>
                </a:cubicBezTo>
                <a:cubicBezTo>
                  <a:pt x="979" y="608"/>
                  <a:pt x="979" y="566"/>
                  <a:pt x="958" y="523"/>
                </a:cubicBezTo>
                <a:cubicBezTo>
                  <a:pt x="915" y="416"/>
                  <a:pt x="873" y="310"/>
                  <a:pt x="809" y="203"/>
                </a:cubicBezTo>
                <a:cubicBezTo>
                  <a:pt x="727" y="61"/>
                  <a:pt x="598" y="0"/>
                  <a:pt x="4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 rot="5400000">
            <a:off x="-8711" y="282329"/>
            <a:ext cx="110649" cy="198338"/>
          </a:xfrm>
          <a:custGeom>
            <a:rect b="b" l="l" r="r" t="t"/>
            <a:pathLst>
              <a:path extrusionOk="0" h="3300" w="1841">
                <a:moveTo>
                  <a:pt x="1461" y="0"/>
                </a:moveTo>
                <a:cubicBezTo>
                  <a:pt x="1361" y="0"/>
                  <a:pt x="1260" y="47"/>
                  <a:pt x="1195" y="157"/>
                </a:cubicBezTo>
                <a:lnTo>
                  <a:pt x="1195" y="178"/>
                </a:lnTo>
                <a:cubicBezTo>
                  <a:pt x="1088" y="370"/>
                  <a:pt x="981" y="583"/>
                  <a:pt x="896" y="797"/>
                </a:cubicBezTo>
                <a:cubicBezTo>
                  <a:pt x="811" y="1010"/>
                  <a:pt x="726" y="1223"/>
                  <a:pt x="640" y="1415"/>
                </a:cubicBezTo>
                <a:cubicBezTo>
                  <a:pt x="448" y="1863"/>
                  <a:pt x="235" y="2289"/>
                  <a:pt x="64" y="2759"/>
                </a:cubicBezTo>
                <a:cubicBezTo>
                  <a:pt x="0" y="2993"/>
                  <a:pt x="150" y="3228"/>
                  <a:pt x="384" y="3292"/>
                </a:cubicBezTo>
                <a:cubicBezTo>
                  <a:pt x="412" y="3297"/>
                  <a:pt x="439" y="3300"/>
                  <a:pt x="467" y="3300"/>
                </a:cubicBezTo>
                <a:cubicBezTo>
                  <a:pt x="655" y="3300"/>
                  <a:pt x="843" y="3176"/>
                  <a:pt x="917" y="2972"/>
                </a:cubicBezTo>
                <a:cubicBezTo>
                  <a:pt x="1067" y="2567"/>
                  <a:pt x="1195" y="2119"/>
                  <a:pt x="1365" y="1692"/>
                </a:cubicBezTo>
                <a:cubicBezTo>
                  <a:pt x="1429" y="1500"/>
                  <a:pt x="1493" y="1287"/>
                  <a:pt x="1579" y="1074"/>
                </a:cubicBezTo>
                <a:cubicBezTo>
                  <a:pt x="1643" y="861"/>
                  <a:pt x="1728" y="626"/>
                  <a:pt x="1770" y="413"/>
                </a:cubicBezTo>
                <a:cubicBezTo>
                  <a:pt x="1841" y="174"/>
                  <a:pt x="1652" y="0"/>
                  <a:pt x="1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"/>
          <p:cNvSpPr/>
          <p:nvPr/>
        </p:nvSpPr>
        <p:spPr>
          <a:xfrm rot="5400000">
            <a:off x="70954" y="176522"/>
            <a:ext cx="50065" cy="149355"/>
          </a:xfrm>
          <a:custGeom>
            <a:rect b="b" l="l" r="r" t="t"/>
            <a:pathLst>
              <a:path extrusionOk="0" h="2485" w="833">
                <a:moveTo>
                  <a:pt x="428" y="0"/>
                </a:moveTo>
                <a:cubicBezTo>
                  <a:pt x="225" y="0"/>
                  <a:pt x="22" y="134"/>
                  <a:pt x="22" y="400"/>
                </a:cubicBezTo>
                <a:cubicBezTo>
                  <a:pt x="22" y="443"/>
                  <a:pt x="22" y="507"/>
                  <a:pt x="22" y="549"/>
                </a:cubicBezTo>
                <a:lnTo>
                  <a:pt x="22" y="571"/>
                </a:lnTo>
                <a:lnTo>
                  <a:pt x="22" y="635"/>
                </a:lnTo>
                <a:cubicBezTo>
                  <a:pt x="44" y="720"/>
                  <a:pt x="44" y="784"/>
                  <a:pt x="44" y="848"/>
                </a:cubicBezTo>
                <a:lnTo>
                  <a:pt x="44" y="1317"/>
                </a:lnTo>
                <a:cubicBezTo>
                  <a:pt x="1" y="1637"/>
                  <a:pt x="1" y="1936"/>
                  <a:pt x="1" y="2256"/>
                </a:cubicBezTo>
                <a:cubicBezTo>
                  <a:pt x="1" y="2397"/>
                  <a:pt x="118" y="2484"/>
                  <a:pt x="238" y="2484"/>
                </a:cubicBezTo>
                <a:cubicBezTo>
                  <a:pt x="317" y="2484"/>
                  <a:pt x="398" y="2447"/>
                  <a:pt x="449" y="2362"/>
                </a:cubicBezTo>
                <a:lnTo>
                  <a:pt x="470" y="2383"/>
                </a:lnTo>
                <a:cubicBezTo>
                  <a:pt x="619" y="2085"/>
                  <a:pt x="705" y="1744"/>
                  <a:pt x="726" y="1424"/>
                </a:cubicBezTo>
                <a:cubicBezTo>
                  <a:pt x="769" y="1253"/>
                  <a:pt x="790" y="1061"/>
                  <a:pt x="811" y="891"/>
                </a:cubicBezTo>
                <a:cubicBezTo>
                  <a:pt x="833" y="720"/>
                  <a:pt x="833" y="549"/>
                  <a:pt x="833" y="400"/>
                </a:cubicBezTo>
                <a:cubicBezTo>
                  <a:pt x="833" y="134"/>
                  <a:pt x="630" y="0"/>
                  <a:pt x="4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 rot="5400000">
            <a:off x="307419" y="215319"/>
            <a:ext cx="53912" cy="47481"/>
          </a:xfrm>
          <a:custGeom>
            <a:rect b="b" l="l" r="r" t="t"/>
            <a:pathLst>
              <a:path extrusionOk="0" h="790" w="897">
                <a:moveTo>
                  <a:pt x="683" y="256"/>
                </a:moveTo>
                <a:lnTo>
                  <a:pt x="684" y="260"/>
                </a:lnTo>
                <a:lnTo>
                  <a:pt x="684" y="260"/>
                </a:lnTo>
                <a:cubicBezTo>
                  <a:pt x="684" y="259"/>
                  <a:pt x="683" y="259"/>
                  <a:pt x="683" y="258"/>
                </a:cubicBezTo>
                <a:lnTo>
                  <a:pt x="683" y="258"/>
                </a:lnTo>
                <a:cubicBezTo>
                  <a:pt x="683" y="258"/>
                  <a:pt x="683" y="257"/>
                  <a:pt x="683" y="256"/>
                </a:cubicBezTo>
                <a:close/>
                <a:moveTo>
                  <a:pt x="853" y="597"/>
                </a:moveTo>
                <a:lnTo>
                  <a:pt x="832" y="623"/>
                </a:lnTo>
                <a:lnTo>
                  <a:pt x="832" y="623"/>
                </a:lnTo>
                <a:cubicBezTo>
                  <a:pt x="832" y="622"/>
                  <a:pt x="832" y="620"/>
                  <a:pt x="832" y="619"/>
                </a:cubicBezTo>
                <a:lnTo>
                  <a:pt x="853" y="597"/>
                </a:lnTo>
                <a:close/>
                <a:moveTo>
                  <a:pt x="762" y="725"/>
                </a:moveTo>
                <a:lnTo>
                  <a:pt x="762" y="725"/>
                </a:lnTo>
                <a:cubicBezTo>
                  <a:pt x="760" y="727"/>
                  <a:pt x="758" y="728"/>
                  <a:pt x="756" y="730"/>
                </a:cubicBezTo>
                <a:lnTo>
                  <a:pt x="756" y="730"/>
                </a:lnTo>
                <a:lnTo>
                  <a:pt x="768" y="725"/>
                </a:lnTo>
                <a:close/>
                <a:moveTo>
                  <a:pt x="278" y="0"/>
                </a:moveTo>
                <a:cubicBezTo>
                  <a:pt x="235" y="22"/>
                  <a:pt x="192" y="43"/>
                  <a:pt x="150" y="64"/>
                </a:cubicBezTo>
                <a:cubicBezTo>
                  <a:pt x="107" y="86"/>
                  <a:pt x="86" y="128"/>
                  <a:pt x="64" y="171"/>
                </a:cubicBezTo>
                <a:cubicBezTo>
                  <a:pt x="0" y="278"/>
                  <a:pt x="0" y="406"/>
                  <a:pt x="64" y="512"/>
                </a:cubicBezTo>
                <a:cubicBezTo>
                  <a:pt x="86" y="576"/>
                  <a:pt x="128" y="619"/>
                  <a:pt x="171" y="661"/>
                </a:cubicBezTo>
                <a:cubicBezTo>
                  <a:pt x="214" y="683"/>
                  <a:pt x="235" y="704"/>
                  <a:pt x="278" y="725"/>
                </a:cubicBezTo>
                <a:lnTo>
                  <a:pt x="299" y="725"/>
                </a:lnTo>
                <a:cubicBezTo>
                  <a:pt x="320" y="747"/>
                  <a:pt x="363" y="747"/>
                  <a:pt x="406" y="768"/>
                </a:cubicBezTo>
                <a:lnTo>
                  <a:pt x="427" y="768"/>
                </a:lnTo>
                <a:lnTo>
                  <a:pt x="534" y="789"/>
                </a:lnTo>
                <a:lnTo>
                  <a:pt x="555" y="789"/>
                </a:lnTo>
                <a:cubicBezTo>
                  <a:pt x="598" y="768"/>
                  <a:pt x="619" y="768"/>
                  <a:pt x="662" y="768"/>
                </a:cubicBezTo>
                <a:cubicBezTo>
                  <a:pt x="683" y="768"/>
                  <a:pt x="704" y="747"/>
                  <a:pt x="725" y="747"/>
                </a:cubicBezTo>
                <a:cubicBezTo>
                  <a:pt x="737" y="741"/>
                  <a:pt x="747" y="735"/>
                  <a:pt x="756" y="730"/>
                </a:cubicBezTo>
                <a:lnTo>
                  <a:pt x="756" y="730"/>
                </a:lnTo>
                <a:lnTo>
                  <a:pt x="704" y="747"/>
                </a:lnTo>
                <a:cubicBezTo>
                  <a:pt x="725" y="736"/>
                  <a:pt x="741" y="731"/>
                  <a:pt x="755" y="725"/>
                </a:cubicBezTo>
                <a:lnTo>
                  <a:pt x="762" y="725"/>
                </a:lnTo>
                <a:cubicBezTo>
                  <a:pt x="767" y="722"/>
                  <a:pt x="771" y="719"/>
                  <a:pt x="775" y="716"/>
                </a:cubicBezTo>
                <a:lnTo>
                  <a:pt x="775" y="716"/>
                </a:lnTo>
                <a:cubicBezTo>
                  <a:pt x="780" y="712"/>
                  <a:pt x="785" y="709"/>
                  <a:pt x="789" y="704"/>
                </a:cubicBezTo>
                <a:lnTo>
                  <a:pt x="832" y="683"/>
                </a:lnTo>
                <a:cubicBezTo>
                  <a:pt x="853" y="661"/>
                  <a:pt x="875" y="640"/>
                  <a:pt x="875" y="597"/>
                </a:cubicBezTo>
                <a:cubicBezTo>
                  <a:pt x="896" y="597"/>
                  <a:pt x="896" y="576"/>
                  <a:pt x="896" y="555"/>
                </a:cubicBezTo>
                <a:cubicBezTo>
                  <a:pt x="896" y="534"/>
                  <a:pt x="896" y="491"/>
                  <a:pt x="896" y="470"/>
                </a:cubicBezTo>
                <a:cubicBezTo>
                  <a:pt x="875" y="427"/>
                  <a:pt x="853" y="406"/>
                  <a:pt x="832" y="384"/>
                </a:cubicBezTo>
                <a:cubicBezTo>
                  <a:pt x="814" y="366"/>
                  <a:pt x="796" y="348"/>
                  <a:pt x="778" y="343"/>
                </a:cubicBezTo>
                <a:lnTo>
                  <a:pt x="778" y="343"/>
                </a:lnTo>
                <a:cubicBezTo>
                  <a:pt x="755" y="319"/>
                  <a:pt x="729" y="299"/>
                  <a:pt x="701" y="283"/>
                </a:cubicBezTo>
                <a:lnTo>
                  <a:pt x="701" y="283"/>
                </a:lnTo>
                <a:cubicBezTo>
                  <a:pt x="701" y="282"/>
                  <a:pt x="700" y="281"/>
                  <a:pt x="699" y="280"/>
                </a:cubicBezTo>
                <a:lnTo>
                  <a:pt x="699" y="280"/>
                </a:lnTo>
                <a:cubicBezTo>
                  <a:pt x="682" y="180"/>
                  <a:pt x="623" y="96"/>
                  <a:pt x="534" y="43"/>
                </a:cubicBezTo>
                <a:lnTo>
                  <a:pt x="4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0" y="3130625"/>
            <a:ext cx="648566" cy="717555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0" y="4019973"/>
            <a:ext cx="270698" cy="469377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6208529" y="3403575"/>
            <a:ext cx="46" cy="1058"/>
          </a:xfrm>
          <a:custGeom>
            <a:rect b="b" l="l" r="r" t="t"/>
            <a:pathLst>
              <a:path extrusionOk="0" h="23" w="1">
                <a:moveTo>
                  <a:pt x="1" y="1"/>
                </a:moveTo>
                <a:cubicBezTo>
                  <a:pt x="1" y="22"/>
                  <a:pt x="1" y="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128750" y="4774125"/>
            <a:ext cx="1224989" cy="435606"/>
          </a:xfrm>
          <a:custGeom>
            <a:rect b="b" l="l" r="r" t="t"/>
            <a:pathLst>
              <a:path extrusionOk="0" h="7541" w="22052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7262775" y="108150"/>
            <a:ext cx="928618" cy="279047"/>
          </a:xfrm>
          <a:custGeom>
            <a:rect b="b" l="l" r="r" t="t"/>
            <a:pathLst>
              <a:path extrusionOk="0" h="4544" w="15121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508025" y="1623852"/>
            <a:ext cx="695319" cy="1358715"/>
          </a:xfrm>
          <a:custGeom>
            <a:rect b="b" l="l" r="r" t="t"/>
            <a:pathLst>
              <a:path extrusionOk="0" h="23703" w="14567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1897646" y="186121"/>
            <a:ext cx="374728" cy="346770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6414746" y="4967696"/>
            <a:ext cx="374728" cy="346770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6825396" y="4967696"/>
            <a:ext cx="374728" cy="346770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2461300" y="5016688"/>
            <a:ext cx="739695" cy="248808"/>
          </a:xfrm>
          <a:custGeom>
            <a:rect b="b" l="l" r="r" t="t"/>
            <a:pathLst>
              <a:path extrusionOk="0" h="11632" w="13756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"/>
          <p:cNvSpPr txBox="1"/>
          <p:nvPr>
            <p:ph type="title"/>
          </p:nvPr>
        </p:nvSpPr>
        <p:spPr>
          <a:xfrm>
            <a:off x="726300" y="356016"/>
            <a:ext cx="76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" name="Google Shape;297;p13"/>
          <p:cNvSpPr txBox="1"/>
          <p:nvPr>
            <p:ph idx="1" type="subTitle"/>
          </p:nvPr>
        </p:nvSpPr>
        <p:spPr>
          <a:xfrm>
            <a:off x="2953719" y="1722821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8" name="Google Shape;298;p13"/>
          <p:cNvSpPr txBox="1"/>
          <p:nvPr>
            <p:ph idx="2" type="subTitle"/>
          </p:nvPr>
        </p:nvSpPr>
        <p:spPr>
          <a:xfrm>
            <a:off x="2953719" y="2060193"/>
            <a:ext cx="25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99" name="Google Shape;299;p13"/>
          <p:cNvSpPr txBox="1"/>
          <p:nvPr>
            <p:ph idx="3" type="subTitle"/>
          </p:nvPr>
        </p:nvSpPr>
        <p:spPr>
          <a:xfrm>
            <a:off x="5581371" y="1722821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13"/>
          <p:cNvSpPr txBox="1"/>
          <p:nvPr>
            <p:ph idx="4" type="subTitle"/>
          </p:nvPr>
        </p:nvSpPr>
        <p:spPr>
          <a:xfrm>
            <a:off x="5581371" y="2060193"/>
            <a:ext cx="25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01" name="Google Shape;301;p13"/>
          <p:cNvSpPr txBox="1"/>
          <p:nvPr>
            <p:ph idx="5" type="subTitle"/>
          </p:nvPr>
        </p:nvSpPr>
        <p:spPr>
          <a:xfrm>
            <a:off x="2953721" y="3329325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2" name="Google Shape;302;p13"/>
          <p:cNvSpPr txBox="1"/>
          <p:nvPr>
            <p:ph idx="6" type="subTitle"/>
          </p:nvPr>
        </p:nvSpPr>
        <p:spPr>
          <a:xfrm>
            <a:off x="2953721" y="3666948"/>
            <a:ext cx="25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03" name="Google Shape;303;p13"/>
          <p:cNvSpPr txBox="1"/>
          <p:nvPr>
            <p:ph hasCustomPrompt="1" idx="7" type="title"/>
          </p:nvPr>
        </p:nvSpPr>
        <p:spPr>
          <a:xfrm>
            <a:off x="3938324" y="1171373"/>
            <a:ext cx="5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/>
          <p:nvPr>
            <p:ph hasCustomPrompt="1" idx="8" type="title"/>
          </p:nvPr>
        </p:nvSpPr>
        <p:spPr>
          <a:xfrm>
            <a:off x="6548133" y="1171375"/>
            <a:ext cx="600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5" name="Google Shape;305;p13"/>
          <p:cNvSpPr txBox="1"/>
          <p:nvPr>
            <p:ph hasCustomPrompt="1" idx="9" type="title"/>
          </p:nvPr>
        </p:nvSpPr>
        <p:spPr>
          <a:xfrm>
            <a:off x="3896924" y="2817920"/>
            <a:ext cx="64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6" name="Google Shape;306;p13"/>
          <p:cNvSpPr txBox="1"/>
          <p:nvPr>
            <p:ph idx="13" type="subTitle"/>
          </p:nvPr>
        </p:nvSpPr>
        <p:spPr>
          <a:xfrm>
            <a:off x="5581381" y="3329325"/>
            <a:ext cx="253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7" name="Google Shape;307;p13"/>
          <p:cNvSpPr txBox="1"/>
          <p:nvPr>
            <p:ph idx="14" type="subTitle"/>
          </p:nvPr>
        </p:nvSpPr>
        <p:spPr>
          <a:xfrm>
            <a:off x="5581381" y="3666948"/>
            <a:ext cx="253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08" name="Google Shape;308;p13"/>
          <p:cNvSpPr txBox="1"/>
          <p:nvPr>
            <p:ph hasCustomPrompt="1" idx="15" type="title"/>
          </p:nvPr>
        </p:nvSpPr>
        <p:spPr>
          <a:xfrm>
            <a:off x="6524583" y="2817920"/>
            <a:ext cx="64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/>
          <p:nvPr/>
        </p:nvSpPr>
        <p:spPr>
          <a:xfrm rot="-5400000">
            <a:off x="7971955" y="429719"/>
            <a:ext cx="1736626" cy="639237"/>
          </a:xfrm>
          <a:custGeom>
            <a:rect b="b" l="l" r="r" t="t"/>
            <a:pathLst>
              <a:path extrusionOk="0" h="11632" w="13756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3"/>
          <p:cNvSpPr/>
          <p:nvPr/>
        </p:nvSpPr>
        <p:spPr>
          <a:xfrm>
            <a:off x="8671875" y="393225"/>
            <a:ext cx="64500" cy="6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3"/>
          <p:cNvSpPr/>
          <p:nvPr/>
        </p:nvSpPr>
        <p:spPr>
          <a:xfrm>
            <a:off x="8671875" y="630150"/>
            <a:ext cx="64500" cy="6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3"/>
          <p:cNvSpPr/>
          <p:nvPr/>
        </p:nvSpPr>
        <p:spPr>
          <a:xfrm>
            <a:off x="8671875" y="864225"/>
            <a:ext cx="64500" cy="6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3"/>
          <p:cNvSpPr/>
          <p:nvPr/>
        </p:nvSpPr>
        <p:spPr>
          <a:xfrm>
            <a:off x="8671875" y="1098300"/>
            <a:ext cx="64500" cy="6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3"/>
          <p:cNvSpPr/>
          <p:nvPr/>
        </p:nvSpPr>
        <p:spPr>
          <a:xfrm flipH="1" rot="5400000">
            <a:off x="8363604" y="4192079"/>
            <a:ext cx="1193544" cy="398998"/>
          </a:xfrm>
          <a:custGeom>
            <a:rect b="b" l="l" r="r" t="t"/>
            <a:pathLst>
              <a:path extrusionOk="0" h="6595" w="19728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/>
          <p:nvPr>
            <p:ph type="title"/>
          </p:nvPr>
        </p:nvSpPr>
        <p:spPr>
          <a:xfrm>
            <a:off x="2003713" y="3066909"/>
            <a:ext cx="5136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7" name="Google Shape;317;p14"/>
          <p:cNvSpPr txBox="1"/>
          <p:nvPr>
            <p:ph idx="1" type="subTitle"/>
          </p:nvPr>
        </p:nvSpPr>
        <p:spPr>
          <a:xfrm>
            <a:off x="2003688" y="1838080"/>
            <a:ext cx="51366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4"/>
          <p:cNvSpPr/>
          <p:nvPr/>
        </p:nvSpPr>
        <p:spPr>
          <a:xfrm>
            <a:off x="6940725" y="4791150"/>
            <a:ext cx="707734" cy="484570"/>
          </a:xfrm>
          <a:custGeom>
            <a:rect b="b" l="l" r="r" t="t"/>
            <a:pathLst>
              <a:path extrusionOk="0" h="10877" w="15462">
                <a:moveTo>
                  <a:pt x="214" y="0"/>
                </a:moveTo>
                <a:cubicBezTo>
                  <a:pt x="150" y="3625"/>
                  <a:pt x="64" y="7251"/>
                  <a:pt x="0" y="10876"/>
                </a:cubicBezTo>
                <a:cubicBezTo>
                  <a:pt x="4841" y="10727"/>
                  <a:pt x="9704" y="10450"/>
                  <a:pt x="14545" y="10066"/>
                </a:cubicBezTo>
                <a:cubicBezTo>
                  <a:pt x="14567" y="10068"/>
                  <a:pt x="14588" y="10069"/>
                  <a:pt x="14610" y="10069"/>
                </a:cubicBezTo>
                <a:cubicBezTo>
                  <a:pt x="14844" y="10069"/>
                  <a:pt x="15073" y="9966"/>
                  <a:pt x="15249" y="9810"/>
                </a:cubicBezTo>
                <a:cubicBezTo>
                  <a:pt x="15398" y="9597"/>
                  <a:pt x="15462" y="9341"/>
                  <a:pt x="15440" y="9085"/>
                </a:cubicBezTo>
                <a:lnTo>
                  <a:pt x="153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4"/>
          <p:cNvSpPr/>
          <p:nvPr/>
        </p:nvSpPr>
        <p:spPr>
          <a:xfrm>
            <a:off x="2022325" y="4928678"/>
            <a:ext cx="707712" cy="284315"/>
          </a:xfrm>
          <a:custGeom>
            <a:rect b="b" l="l" r="r" t="t"/>
            <a:pathLst>
              <a:path extrusionOk="0" h="11632" w="13756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4"/>
          <p:cNvSpPr/>
          <p:nvPr/>
        </p:nvSpPr>
        <p:spPr>
          <a:xfrm>
            <a:off x="697393" y="4151154"/>
            <a:ext cx="110140" cy="83468"/>
          </a:xfrm>
          <a:custGeom>
            <a:rect b="b" l="l" r="r" t="t"/>
            <a:pathLst>
              <a:path extrusionOk="0" h="1499" w="1978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"/>
          <p:cNvSpPr/>
          <p:nvPr/>
        </p:nvSpPr>
        <p:spPr>
          <a:xfrm>
            <a:off x="684753" y="4305400"/>
            <a:ext cx="123894" cy="108859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4"/>
          <p:cNvSpPr/>
          <p:nvPr/>
        </p:nvSpPr>
        <p:spPr>
          <a:xfrm>
            <a:off x="554340" y="4259182"/>
            <a:ext cx="124729" cy="59135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4"/>
          <p:cNvSpPr/>
          <p:nvPr/>
        </p:nvSpPr>
        <p:spPr>
          <a:xfrm>
            <a:off x="521096" y="4373446"/>
            <a:ext cx="88758" cy="93491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4"/>
          <p:cNvSpPr/>
          <p:nvPr/>
        </p:nvSpPr>
        <p:spPr>
          <a:xfrm>
            <a:off x="319183" y="4126653"/>
            <a:ext cx="140209" cy="61362"/>
          </a:xfrm>
          <a:custGeom>
            <a:rect b="b" l="l" r="r" t="t"/>
            <a:pathLst>
              <a:path extrusionOk="0" h="1102" w="2518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"/>
          <p:cNvSpPr/>
          <p:nvPr/>
        </p:nvSpPr>
        <p:spPr>
          <a:xfrm>
            <a:off x="297800" y="4273270"/>
            <a:ext cx="118826" cy="117045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4"/>
          <p:cNvSpPr/>
          <p:nvPr/>
        </p:nvSpPr>
        <p:spPr>
          <a:xfrm>
            <a:off x="319852" y="4480471"/>
            <a:ext cx="131188" cy="116042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4"/>
          <p:cNvSpPr/>
          <p:nvPr/>
        </p:nvSpPr>
        <p:spPr>
          <a:xfrm>
            <a:off x="443861" y="4630151"/>
            <a:ext cx="120553" cy="115708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4"/>
          <p:cNvSpPr/>
          <p:nvPr/>
        </p:nvSpPr>
        <p:spPr>
          <a:xfrm>
            <a:off x="619268" y="4569343"/>
            <a:ext cx="121555" cy="124395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4"/>
          <p:cNvSpPr/>
          <p:nvPr/>
        </p:nvSpPr>
        <p:spPr>
          <a:xfrm>
            <a:off x="712094" y="4457529"/>
            <a:ext cx="91653" cy="98391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4"/>
          <p:cNvSpPr/>
          <p:nvPr/>
        </p:nvSpPr>
        <p:spPr>
          <a:xfrm>
            <a:off x="692103" y="4876220"/>
            <a:ext cx="95050" cy="133805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4"/>
          <p:cNvSpPr/>
          <p:nvPr/>
        </p:nvSpPr>
        <p:spPr>
          <a:xfrm>
            <a:off x="727686" y="4767914"/>
            <a:ext cx="73724" cy="73668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4"/>
          <p:cNvSpPr/>
          <p:nvPr/>
        </p:nvSpPr>
        <p:spPr>
          <a:xfrm>
            <a:off x="536186" y="5043663"/>
            <a:ext cx="148839" cy="76563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4"/>
          <p:cNvSpPr/>
          <p:nvPr/>
        </p:nvSpPr>
        <p:spPr>
          <a:xfrm>
            <a:off x="770452" y="5106363"/>
            <a:ext cx="68935" cy="79181"/>
          </a:xfrm>
          <a:custGeom>
            <a:rect b="b" l="l" r="r" t="t"/>
            <a:pathLst>
              <a:path extrusionOk="0" h="1422" w="1238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4"/>
          <p:cNvSpPr/>
          <p:nvPr/>
        </p:nvSpPr>
        <p:spPr>
          <a:xfrm>
            <a:off x="432000" y="5138994"/>
            <a:ext cx="137814" cy="62866"/>
          </a:xfrm>
          <a:custGeom>
            <a:rect b="b" l="l" r="r" t="t"/>
            <a:pathLst>
              <a:path extrusionOk="0" h="1129" w="2475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4"/>
          <p:cNvSpPr/>
          <p:nvPr/>
        </p:nvSpPr>
        <p:spPr>
          <a:xfrm>
            <a:off x="274803" y="5059310"/>
            <a:ext cx="95495" cy="79904"/>
          </a:xfrm>
          <a:custGeom>
            <a:rect b="b" l="l" r="r" t="t"/>
            <a:pathLst>
              <a:path extrusionOk="0" h="1435" w="1715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4"/>
          <p:cNvSpPr/>
          <p:nvPr/>
        </p:nvSpPr>
        <p:spPr>
          <a:xfrm>
            <a:off x="407054" y="4928675"/>
            <a:ext cx="59636" cy="104850"/>
          </a:xfrm>
          <a:custGeom>
            <a:rect b="b" l="l" r="r" t="t"/>
            <a:pathLst>
              <a:path extrusionOk="0" h="1883" w="1071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4"/>
          <p:cNvSpPr/>
          <p:nvPr/>
        </p:nvSpPr>
        <p:spPr>
          <a:xfrm>
            <a:off x="512743" y="4823654"/>
            <a:ext cx="70327" cy="68657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4"/>
          <p:cNvSpPr/>
          <p:nvPr/>
        </p:nvSpPr>
        <p:spPr>
          <a:xfrm>
            <a:off x="281875" y="4688397"/>
            <a:ext cx="65872" cy="165990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4"/>
          <p:cNvSpPr/>
          <p:nvPr/>
        </p:nvSpPr>
        <p:spPr>
          <a:xfrm>
            <a:off x="826248" y="4560879"/>
            <a:ext cx="64313" cy="127513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4"/>
          <p:cNvSpPr/>
          <p:nvPr/>
        </p:nvSpPr>
        <p:spPr>
          <a:xfrm>
            <a:off x="853589" y="4880508"/>
            <a:ext cx="38031" cy="116655"/>
          </a:xfrm>
          <a:custGeom>
            <a:rect b="b" l="l" r="r" t="t"/>
            <a:pathLst>
              <a:path extrusionOk="0" h="2095" w="683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4"/>
          <p:cNvSpPr/>
          <p:nvPr/>
        </p:nvSpPr>
        <p:spPr>
          <a:xfrm>
            <a:off x="852419" y="4229725"/>
            <a:ext cx="61808" cy="149340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"/>
          <p:cNvSpPr/>
          <p:nvPr/>
        </p:nvSpPr>
        <p:spPr>
          <a:xfrm rot="10800000">
            <a:off x="-139839" y="595185"/>
            <a:ext cx="793464" cy="1374715"/>
          </a:xfrm>
          <a:custGeom>
            <a:rect b="b" l="l" r="r" t="t"/>
            <a:pathLst>
              <a:path extrusionOk="0" h="23703" w="14567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4"/>
          <p:cNvSpPr/>
          <p:nvPr/>
        </p:nvSpPr>
        <p:spPr>
          <a:xfrm rot="-5400000">
            <a:off x="4077690" y="4281997"/>
            <a:ext cx="824687" cy="1343817"/>
          </a:xfrm>
          <a:custGeom>
            <a:rect b="b" l="l" r="r" t="t"/>
            <a:pathLst>
              <a:path extrusionOk="0" h="23387" w="14353">
                <a:moveTo>
                  <a:pt x="7038" y="1"/>
                </a:moveTo>
                <a:lnTo>
                  <a:pt x="7038" y="1"/>
                </a:lnTo>
                <a:cubicBezTo>
                  <a:pt x="7166" y="2730"/>
                  <a:pt x="7358" y="5439"/>
                  <a:pt x="7443" y="8168"/>
                </a:cubicBezTo>
                <a:cubicBezTo>
                  <a:pt x="7528" y="9960"/>
                  <a:pt x="7592" y="11773"/>
                  <a:pt x="7294" y="13543"/>
                </a:cubicBezTo>
                <a:cubicBezTo>
                  <a:pt x="7251" y="13905"/>
                  <a:pt x="7145" y="14246"/>
                  <a:pt x="6953" y="14545"/>
                </a:cubicBezTo>
                <a:cubicBezTo>
                  <a:pt x="6590" y="15057"/>
                  <a:pt x="5950" y="15227"/>
                  <a:pt x="5375" y="15377"/>
                </a:cubicBezTo>
                <a:cubicBezTo>
                  <a:pt x="3604" y="15761"/>
                  <a:pt x="1813" y="15974"/>
                  <a:pt x="0" y="15974"/>
                </a:cubicBezTo>
                <a:lnTo>
                  <a:pt x="128" y="22969"/>
                </a:lnTo>
                <a:cubicBezTo>
                  <a:pt x="1486" y="23184"/>
                  <a:pt x="2869" y="23386"/>
                  <a:pt x="4248" y="23386"/>
                </a:cubicBezTo>
                <a:cubicBezTo>
                  <a:pt x="4645" y="23386"/>
                  <a:pt x="5042" y="23369"/>
                  <a:pt x="5439" y="23331"/>
                </a:cubicBezTo>
                <a:cubicBezTo>
                  <a:pt x="7209" y="23161"/>
                  <a:pt x="8979" y="22585"/>
                  <a:pt x="10301" y="21391"/>
                </a:cubicBezTo>
                <a:cubicBezTo>
                  <a:pt x="12625" y="19301"/>
                  <a:pt x="13052" y="15888"/>
                  <a:pt x="13350" y="12796"/>
                </a:cubicBezTo>
                <a:cubicBezTo>
                  <a:pt x="13756" y="8723"/>
                  <a:pt x="13990" y="4692"/>
                  <a:pt x="14353" y="619"/>
                </a:cubicBezTo>
                <a:cubicBezTo>
                  <a:pt x="11900" y="491"/>
                  <a:pt x="9469" y="278"/>
                  <a:pt x="7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4"/>
          <p:cNvSpPr/>
          <p:nvPr/>
        </p:nvSpPr>
        <p:spPr>
          <a:xfrm>
            <a:off x="-88278" y="2898898"/>
            <a:ext cx="323519" cy="299381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4"/>
          <p:cNvSpPr/>
          <p:nvPr/>
        </p:nvSpPr>
        <p:spPr>
          <a:xfrm flipH="1">
            <a:off x="2784130" y="0"/>
            <a:ext cx="1858920" cy="755276"/>
          </a:xfrm>
          <a:custGeom>
            <a:rect b="b" l="l" r="r" t="t"/>
            <a:pathLst>
              <a:path extrusionOk="0" h="6595" w="19728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"/>
          <p:cNvSpPr/>
          <p:nvPr/>
        </p:nvSpPr>
        <p:spPr>
          <a:xfrm>
            <a:off x="339147" y="2898898"/>
            <a:ext cx="323519" cy="299381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4"/>
          <p:cNvSpPr/>
          <p:nvPr/>
        </p:nvSpPr>
        <p:spPr>
          <a:xfrm rot="10800000">
            <a:off x="8035840" y="-31199"/>
            <a:ext cx="761085" cy="453968"/>
          </a:xfrm>
          <a:custGeom>
            <a:rect b="b" l="l" r="r" t="t"/>
            <a:pathLst>
              <a:path extrusionOk="0" h="11632" w="13756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4"/>
          <p:cNvSpPr/>
          <p:nvPr/>
        </p:nvSpPr>
        <p:spPr>
          <a:xfrm rot="-5400000">
            <a:off x="8633340" y="2463966"/>
            <a:ext cx="863069" cy="215749"/>
          </a:xfrm>
          <a:custGeom>
            <a:rect b="b" l="l" r="r" t="t"/>
            <a:pathLst>
              <a:path extrusionOk="0" h="4544" w="15121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APTION_ONLY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"/>
          <p:cNvSpPr txBox="1"/>
          <p:nvPr>
            <p:ph idx="1" type="body"/>
          </p:nvPr>
        </p:nvSpPr>
        <p:spPr>
          <a:xfrm>
            <a:off x="2625450" y="2877750"/>
            <a:ext cx="38931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51" name="Google Shape;351;p15"/>
          <p:cNvSpPr txBox="1"/>
          <p:nvPr>
            <p:ph type="title"/>
          </p:nvPr>
        </p:nvSpPr>
        <p:spPr>
          <a:xfrm>
            <a:off x="2625450" y="1196725"/>
            <a:ext cx="3893100" cy="15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2" name="Google Shape;352;p15"/>
          <p:cNvSpPr/>
          <p:nvPr/>
        </p:nvSpPr>
        <p:spPr>
          <a:xfrm>
            <a:off x="1270726" y="4543148"/>
            <a:ext cx="869344" cy="261269"/>
          </a:xfrm>
          <a:custGeom>
            <a:rect b="b" l="l" r="r" t="t"/>
            <a:pathLst>
              <a:path extrusionOk="0" h="4544" w="15121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5"/>
          <p:cNvSpPr/>
          <p:nvPr/>
        </p:nvSpPr>
        <p:spPr>
          <a:xfrm rot="10800000">
            <a:off x="16" y="647643"/>
            <a:ext cx="869359" cy="1414654"/>
          </a:xfrm>
          <a:custGeom>
            <a:rect b="b" l="l" r="r" t="t"/>
            <a:pathLst>
              <a:path extrusionOk="0" h="23703" w="14567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5"/>
          <p:cNvSpPr/>
          <p:nvPr/>
        </p:nvSpPr>
        <p:spPr>
          <a:xfrm rot="10800000">
            <a:off x="1277675" y="990608"/>
            <a:ext cx="145925" cy="685017"/>
          </a:xfrm>
          <a:custGeom>
            <a:rect b="b" l="l" r="r" t="t"/>
            <a:pathLst>
              <a:path extrusionOk="0" h="11525" w="2455">
                <a:moveTo>
                  <a:pt x="1616" y="0"/>
                </a:moveTo>
                <a:cubicBezTo>
                  <a:pt x="750" y="0"/>
                  <a:pt x="57" y="890"/>
                  <a:pt x="256" y="1796"/>
                </a:cubicBezTo>
                <a:cubicBezTo>
                  <a:pt x="384" y="2350"/>
                  <a:pt x="854" y="2713"/>
                  <a:pt x="1216" y="3118"/>
                </a:cubicBezTo>
                <a:cubicBezTo>
                  <a:pt x="1387" y="3331"/>
                  <a:pt x="1621" y="3651"/>
                  <a:pt x="1536" y="3928"/>
                </a:cubicBezTo>
                <a:cubicBezTo>
                  <a:pt x="1472" y="4120"/>
                  <a:pt x="1237" y="4248"/>
                  <a:pt x="1067" y="4334"/>
                </a:cubicBezTo>
                <a:cubicBezTo>
                  <a:pt x="683" y="4568"/>
                  <a:pt x="278" y="4803"/>
                  <a:pt x="128" y="5272"/>
                </a:cubicBezTo>
                <a:cubicBezTo>
                  <a:pt x="1" y="5784"/>
                  <a:pt x="278" y="6274"/>
                  <a:pt x="598" y="6658"/>
                </a:cubicBezTo>
                <a:cubicBezTo>
                  <a:pt x="939" y="7042"/>
                  <a:pt x="1600" y="7405"/>
                  <a:pt x="1707" y="7959"/>
                </a:cubicBezTo>
                <a:cubicBezTo>
                  <a:pt x="1792" y="8450"/>
                  <a:pt x="1173" y="8812"/>
                  <a:pt x="896" y="9153"/>
                </a:cubicBezTo>
                <a:cubicBezTo>
                  <a:pt x="278" y="10006"/>
                  <a:pt x="790" y="11371"/>
                  <a:pt x="1856" y="11520"/>
                </a:cubicBezTo>
                <a:cubicBezTo>
                  <a:pt x="1876" y="11524"/>
                  <a:pt x="1896" y="11525"/>
                  <a:pt x="1915" y="11525"/>
                </a:cubicBezTo>
                <a:cubicBezTo>
                  <a:pt x="2299" y="11525"/>
                  <a:pt x="2454" y="10941"/>
                  <a:pt x="2048" y="10859"/>
                </a:cubicBezTo>
                <a:cubicBezTo>
                  <a:pt x="1685" y="10795"/>
                  <a:pt x="1387" y="10518"/>
                  <a:pt x="1323" y="10156"/>
                </a:cubicBezTo>
                <a:cubicBezTo>
                  <a:pt x="1237" y="9708"/>
                  <a:pt x="1536" y="9452"/>
                  <a:pt x="1813" y="9153"/>
                </a:cubicBezTo>
                <a:cubicBezTo>
                  <a:pt x="2154" y="8876"/>
                  <a:pt x="2346" y="8492"/>
                  <a:pt x="2389" y="8066"/>
                </a:cubicBezTo>
                <a:cubicBezTo>
                  <a:pt x="2346" y="7596"/>
                  <a:pt x="2133" y="7191"/>
                  <a:pt x="1771" y="6871"/>
                </a:cubicBezTo>
                <a:cubicBezTo>
                  <a:pt x="1451" y="6530"/>
                  <a:pt x="960" y="6253"/>
                  <a:pt x="790" y="5762"/>
                </a:cubicBezTo>
                <a:cubicBezTo>
                  <a:pt x="619" y="5293"/>
                  <a:pt x="1067" y="5101"/>
                  <a:pt x="1408" y="4909"/>
                </a:cubicBezTo>
                <a:cubicBezTo>
                  <a:pt x="1771" y="4760"/>
                  <a:pt x="2026" y="4483"/>
                  <a:pt x="2176" y="4120"/>
                </a:cubicBezTo>
                <a:cubicBezTo>
                  <a:pt x="2282" y="3651"/>
                  <a:pt x="2154" y="3182"/>
                  <a:pt x="1835" y="2819"/>
                </a:cubicBezTo>
                <a:cubicBezTo>
                  <a:pt x="1493" y="2414"/>
                  <a:pt x="875" y="2052"/>
                  <a:pt x="854" y="1476"/>
                </a:cubicBezTo>
                <a:cubicBezTo>
                  <a:pt x="854" y="904"/>
                  <a:pt x="1313" y="588"/>
                  <a:pt x="1822" y="588"/>
                </a:cubicBezTo>
                <a:cubicBezTo>
                  <a:pt x="1883" y="588"/>
                  <a:pt x="1944" y="592"/>
                  <a:pt x="2005" y="602"/>
                </a:cubicBezTo>
                <a:cubicBezTo>
                  <a:pt x="2012" y="602"/>
                  <a:pt x="2019" y="602"/>
                  <a:pt x="2025" y="602"/>
                </a:cubicBezTo>
                <a:cubicBezTo>
                  <a:pt x="2305" y="602"/>
                  <a:pt x="2319" y="173"/>
                  <a:pt x="2069" y="90"/>
                </a:cubicBezTo>
                <a:lnTo>
                  <a:pt x="2090" y="90"/>
                </a:lnTo>
                <a:cubicBezTo>
                  <a:pt x="1930" y="29"/>
                  <a:pt x="1770" y="0"/>
                  <a:pt x="16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5"/>
          <p:cNvSpPr/>
          <p:nvPr/>
        </p:nvSpPr>
        <p:spPr>
          <a:xfrm rot="10800000">
            <a:off x="1112972" y="1016523"/>
            <a:ext cx="130649" cy="628611"/>
          </a:xfrm>
          <a:custGeom>
            <a:rect b="b" l="l" r="r" t="t"/>
            <a:pathLst>
              <a:path extrusionOk="0" h="10576" w="2198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5"/>
          <p:cNvSpPr/>
          <p:nvPr/>
        </p:nvSpPr>
        <p:spPr>
          <a:xfrm rot="10800000">
            <a:off x="577040" y="3940127"/>
            <a:ext cx="823683" cy="1342121"/>
          </a:xfrm>
          <a:custGeom>
            <a:rect b="b" l="l" r="r" t="t"/>
            <a:pathLst>
              <a:path extrusionOk="0" h="23387" w="14353">
                <a:moveTo>
                  <a:pt x="7038" y="1"/>
                </a:moveTo>
                <a:lnTo>
                  <a:pt x="7038" y="1"/>
                </a:lnTo>
                <a:cubicBezTo>
                  <a:pt x="7166" y="2730"/>
                  <a:pt x="7358" y="5439"/>
                  <a:pt x="7443" y="8168"/>
                </a:cubicBezTo>
                <a:cubicBezTo>
                  <a:pt x="7528" y="9960"/>
                  <a:pt x="7592" y="11773"/>
                  <a:pt x="7294" y="13543"/>
                </a:cubicBezTo>
                <a:cubicBezTo>
                  <a:pt x="7251" y="13905"/>
                  <a:pt x="7145" y="14246"/>
                  <a:pt x="6953" y="14545"/>
                </a:cubicBezTo>
                <a:cubicBezTo>
                  <a:pt x="6590" y="15057"/>
                  <a:pt x="5950" y="15227"/>
                  <a:pt x="5375" y="15377"/>
                </a:cubicBezTo>
                <a:cubicBezTo>
                  <a:pt x="3604" y="15761"/>
                  <a:pt x="1813" y="15974"/>
                  <a:pt x="0" y="15974"/>
                </a:cubicBezTo>
                <a:lnTo>
                  <a:pt x="128" y="22969"/>
                </a:lnTo>
                <a:cubicBezTo>
                  <a:pt x="1486" y="23184"/>
                  <a:pt x="2869" y="23386"/>
                  <a:pt x="4248" y="23386"/>
                </a:cubicBezTo>
                <a:cubicBezTo>
                  <a:pt x="4645" y="23386"/>
                  <a:pt x="5042" y="23369"/>
                  <a:pt x="5439" y="23331"/>
                </a:cubicBezTo>
                <a:cubicBezTo>
                  <a:pt x="7209" y="23161"/>
                  <a:pt x="8979" y="22585"/>
                  <a:pt x="10301" y="21391"/>
                </a:cubicBezTo>
                <a:cubicBezTo>
                  <a:pt x="12625" y="19301"/>
                  <a:pt x="13052" y="15888"/>
                  <a:pt x="13350" y="12796"/>
                </a:cubicBezTo>
                <a:cubicBezTo>
                  <a:pt x="13756" y="8723"/>
                  <a:pt x="13990" y="4692"/>
                  <a:pt x="14353" y="619"/>
                </a:cubicBezTo>
                <a:cubicBezTo>
                  <a:pt x="11900" y="491"/>
                  <a:pt x="9469" y="278"/>
                  <a:pt x="7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5"/>
          <p:cNvSpPr/>
          <p:nvPr/>
        </p:nvSpPr>
        <p:spPr>
          <a:xfrm>
            <a:off x="8632118" y="3482318"/>
            <a:ext cx="118255" cy="89618"/>
          </a:xfrm>
          <a:custGeom>
            <a:rect b="b" l="l" r="r" t="t"/>
            <a:pathLst>
              <a:path extrusionOk="0" h="1499" w="1978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5"/>
          <p:cNvSpPr/>
          <p:nvPr/>
        </p:nvSpPr>
        <p:spPr>
          <a:xfrm>
            <a:off x="8618546" y="3647924"/>
            <a:ext cx="133022" cy="116880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5"/>
          <p:cNvSpPr/>
          <p:nvPr/>
        </p:nvSpPr>
        <p:spPr>
          <a:xfrm>
            <a:off x="8478529" y="3598302"/>
            <a:ext cx="133918" cy="63492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5"/>
          <p:cNvSpPr/>
          <p:nvPr/>
        </p:nvSpPr>
        <p:spPr>
          <a:xfrm>
            <a:off x="8442837" y="3720981"/>
            <a:ext cx="95297" cy="100379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5"/>
          <p:cNvSpPr/>
          <p:nvPr/>
        </p:nvSpPr>
        <p:spPr>
          <a:xfrm>
            <a:off x="8226056" y="3456012"/>
            <a:ext cx="150539" cy="65883"/>
          </a:xfrm>
          <a:custGeom>
            <a:rect b="b" l="l" r="r" t="t"/>
            <a:pathLst>
              <a:path extrusionOk="0" h="1102" w="2518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5"/>
          <p:cNvSpPr/>
          <p:nvPr/>
        </p:nvSpPr>
        <p:spPr>
          <a:xfrm>
            <a:off x="8203098" y="3613427"/>
            <a:ext cx="127581" cy="125668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5"/>
          <p:cNvSpPr/>
          <p:nvPr/>
        </p:nvSpPr>
        <p:spPr>
          <a:xfrm>
            <a:off x="8226773" y="3835889"/>
            <a:ext cx="140853" cy="124592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5"/>
          <p:cNvSpPr/>
          <p:nvPr/>
        </p:nvSpPr>
        <p:spPr>
          <a:xfrm>
            <a:off x="8359915" y="3996592"/>
            <a:ext cx="129435" cy="124233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5"/>
          <p:cNvSpPr/>
          <p:nvPr/>
        </p:nvSpPr>
        <p:spPr>
          <a:xfrm>
            <a:off x="8548239" y="3931306"/>
            <a:ext cx="130511" cy="133560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5"/>
          <p:cNvSpPr/>
          <p:nvPr/>
        </p:nvSpPr>
        <p:spPr>
          <a:xfrm>
            <a:off x="8647901" y="3811257"/>
            <a:ext cx="98406" cy="105640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5"/>
          <p:cNvSpPr/>
          <p:nvPr/>
        </p:nvSpPr>
        <p:spPr>
          <a:xfrm>
            <a:off x="8626438" y="4260784"/>
            <a:ext cx="102053" cy="143663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5"/>
          <p:cNvSpPr/>
          <p:nvPr/>
        </p:nvSpPr>
        <p:spPr>
          <a:xfrm>
            <a:off x="8664641" y="4144501"/>
            <a:ext cx="79155" cy="79096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5"/>
          <p:cNvSpPr/>
          <p:nvPr/>
        </p:nvSpPr>
        <p:spPr>
          <a:xfrm>
            <a:off x="8459039" y="4440558"/>
            <a:ext cx="159805" cy="82204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5"/>
          <p:cNvSpPr/>
          <p:nvPr/>
        </p:nvSpPr>
        <p:spPr>
          <a:xfrm>
            <a:off x="8710556" y="4507877"/>
            <a:ext cx="74014" cy="85014"/>
          </a:xfrm>
          <a:custGeom>
            <a:rect b="b" l="l" r="r" t="t"/>
            <a:pathLst>
              <a:path extrusionOk="0" h="1422" w="1238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5"/>
          <p:cNvSpPr/>
          <p:nvPr/>
        </p:nvSpPr>
        <p:spPr>
          <a:xfrm>
            <a:off x="8347181" y="4542911"/>
            <a:ext cx="147968" cy="67497"/>
          </a:xfrm>
          <a:custGeom>
            <a:rect b="b" l="l" r="r" t="t"/>
            <a:pathLst>
              <a:path extrusionOk="0" h="1129" w="2475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5"/>
          <p:cNvSpPr/>
          <p:nvPr/>
        </p:nvSpPr>
        <p:spPr>
          <a:xfrm>
            <a:off x="8178407" y="4457358"/>
            <a:ext cx="102531" cy="85791"/>
          </a:xfrm>
          <a:custGeom>
            <a:rect b="b" l="l" r="r" t="t"/>
            <a:pathLst>
              <a:path extrusionOk="0" h="1435" w="1715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5"/>
          <p:cNvSpPr/>
          <p:nvPr/>
        </p:nvSpPr>
        <p:spPr>
          <a:xfrm>
            <a:off x="8320397" y="4317101"/>
            <a:ext cx="64030" cy="112575"/>
          </a:xfrm>
          <a:custGeom>
            <a:rect b="b" l="l" r="r" t="t"/>
            <a:pathLst>
              <a:path extrusionOk="0" h="1883" w="1071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5"/>
          <p:cNvSpPr/>
          <p:nvPr/>
        </p:nvSpPr>
        <p:spPr>
          <a:xfrm>
            <a:off x="8433869" y="4204346"/>
            <a:ext cx="75508" cy="73715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5"/>
          <p:cNvSpPr/>
          <p:nvPr/>
        </p:nvSpPr>
        <p:spPr>
          <a:xfrm>
            <a:off x="8186000" y="4059127"/>
            <a:ext cx="70726" cy="178219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5"/>
          <p:cNvSpPr/>
          <p:nvPr/>
        </p:nvSpPr>
        <p:spPr>
          <a:xfrm>
            <a:off x="8770461" y="3922219"/>
            <a:ext cx="69052" cy="136908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5"/>
          <p:cNvSpPr/>
          <p:nvPr/>
        </p:nvSpPr>
        <p:spPr>
          <a:xfrm>
            <a:off x="8799815" y="4265387"/>
            <a:ext cx="40833" cy="125250"/>
          </a:xfrm>
          <a:custGeom>
            <a:rect b="b" l="l" r="r" t="t"/>
            <a:pathLst>
              <a:path extrusionOk="0" h="2095" w="683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5"/>
          <p:cNvSpPr/>
          <p:nvPr/>
        </p:nvSpPr>
        <p:spPr>
          <a:xfrm>
            <a:off x="8798560" y="3566675"/>
            <a:ext cx="66361" cy="160343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5"/>
          <p:cNvSpPr/>
          <p:nvPr/>
        </p:nvSpPr>
        <p:spPr>
          <a:xfrm rot="-5400000">
            <a:off x="7545561" y="176821"/>
            <a:ext cx="1968119" cy="1931041"/>
          </a:xfrm>
          <a:custGeom>
            <a:rect b="b" l="l" r="r" t="t"/>
            <a:pathLst>
              <a:path extrusionOk="0" h="32915" w="33547">
                <a:moveTo>
                  <a:pt x="18691" y="1"/>
                </a:moveTo>
                <a:cubicBezTo>
                  <a:pt x="15706" y="1"/>
                  <a:pt x="12724" y="318"/>
                  <a:pt x="9789" y="947"/>
                </a:cubicBezTo>
                <a:cubicBezTo>
                  <a:pt x="7507" y="1438"/>
                  <a:pt x="5161" y="2163"/>
                  <a:pt x="3519" y="3847"/>
                </a:cubicBezTo>
                <a:cubicBezTo>
                  <a:pt x="2687" y="4722"/>
                  <a:pt x="2026" y="5788"/>
                  <a:pt x="1621" y="6940"/>
                </a:cubicBezTo>
                <a:cubicBezTo>
                  <a:pt x="1088" y="8390"/>
                  <a:pt x="747" y="9883"/>
                  <a:pt x="555" y="11418"/>
                </a:cubicBezTo>
                <a:cubicBezTo>
                  <a:pt x="469" y="12143"/>
                  <a:pt x="0" y="20396"/>
                  <a:pt x="150" y="20396"/>
                </a:cubicBezTo>
                <a:lnTo>
                  <a:pt x="13158" y="19927"/>
                </a:lnTo>
                <a:cubicBezTo>
                  <a:pt x="13542" y="18861"/>
                  <a:pt x="13372" y="17688"/>
                  <a:pt x="13521" y="16579"/>
                </a:cubicBezTo>
                <a:cubicBezTo>
                  <a:pt x="13670" y="15513"/>
                  <a:pt x="14353" y="14489"/>
                  <a:pt x="15504" y="14340"/>
                </a:cubicBezTo>
                <a:cubicBezTo>
                  <a:pt x="15595" y="14329"/>
                  <a:pt x="15686" y="14323"/>
                  <a:pt x="15776" y="14323"/>
                </a:cubicBezTo>
                <a:cubicBezTo>
                  <a:pt x="16534" y="14323"/>
                  <a:pt x="17258" y="14715"/>
                  <a:pt x="17658" y="15364"/>
                </a:cubicBezTo>
                <a:cubicBezTo>
                  <a:pt x="17914" y="15833"/>
                  <a:pt x="18063" y="16323"/>
                  <a:pt x="18127" y="16835"/>
                </a:cubicBezTo>
                <a:cubicBezTo>
                  <a:pt x="18597" y="19842"/>
                  <a:pt x="18554" y="22913"/>
                  <a:pt x="18490" y="25963"/>
                </a:cubicBezTo>
                <a:lnTo>
                  <a:pt x="18341" y="32915"/>
                </a:lnTo>
                <a:lnTo>
                  <a:pt x="33546" y="32915"/>
                </a:lnTo>
                <a:cubicBezTo>
                  <a:pt x="33525" y="27114"/>
                  <a:pt x="33503" y="21335"/>
                  <a:pt x="33482" y="15534"/>
                </a:cubicBezTo>
                <a:cubicBezTo>
                  <a:pt x="33482" y="12954"/>
                  <a:pt x="33376" y="10075"/>
                  <a:pt x="32778" y="7537"/>
                </a:cubicBezTo>
                <a:cubicBezTo>
                  <a:pt x="32352" y="5681"/>
                  <a:pt x="31478" y="3869"/>
                  <a:pt x="30027" y="2632"/>
                </a:cubicBezTo>
                <a:cubicBezTo>
                  <a:pt x="28215" y="1075"/>
                  <a:pt x="25762" y="542"/>
                  <a:pt x="23395" y="265"/>
                </a:cubicBezTo>
                <a:cubicBezTo>
                  <a:pt x="21830" y="88"/>
                  <a:pt x="20260" y="1"/>
                  <a:pt x="186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5"/>
          <p:cNvSpPr/>
          <p:nvPr/>
        </p:nvSpPr>
        <p:spPr>
          <a:xfrm>
            <a:off x="8140622" y="4727708"/>
            <a:ext cx="665646" cy="57394"/>
          </a:xfrm>
          <a:custGeom>
            <a:rect b="b" l="l" r="r" t="t"/>
            <a:pathLst>
              <a:path extrusionOk="0" h="960" w="11134">
                <a:moveTo>
                  <a:pt x="10153" y="1"/>
                </a:moveTo>
                <a:cubicBezTo>
                  <a:pt x="9433" y="1"/>
                  <a:pt x="8723" y="63"/>
                  <a:pt x="7998" y="98"/>
                </a:cubicBezTo>
                <a:cubicBezTo>
                  <a:pt x="7124" y="119"/>
                  <a:pt x="6292" y="141"/>
                  <a:pt x="5418" y="141"/>
                </a:cubicBezTo>
                <a:cubicBezTo>
                  <a:pt x="4815" y="156"/>
                  <a:pt x="4211" y="171"/>
                  <a:pt x="3601" y="171"/>
                </a:cubicBezTo>
                <a:cubicBezTo>
                  <a:pt x="3348" y="171"/>
                  <a:pt x="3093" y="168"/>
                  <a:pt x="2837" y="162"/>
                </a:cubicBezTo>
                <a:cubicBezTo>
                  <a:pt x="2436" y="162"/>
                  <a:pt x="2025" y="143"/>
                  <a:pt x="1616" y="143"/>
                </a:cubicBezTo>
                <a:cubicBezTo>
                  <a:pt x="1155" y="143"/>
                  <a:pt x="697" y="167"/>
                  <a:pt x="257" y="268"/>
                </a:cubicBezTo>
                <a:cubicBezTo>
                  <a:pt x="1" y="354"/>
                  <a:pt x="1" y="695"/>
                  <a:pt x="257" y="802"/>
                </a:cubicBezTo>
                <a:cubicBezTo>
                  <a:pt x="763" y="935"/>
                  <a:pt x="1320" y="960"/>
                  <a:pt x="1874" y="960"/>
                </a:cubicBezTo>
                <a:cubicBezTo>
                  <a:pt x="2207" y="960"/>
                  <a:pt x="2539" y="951"/>
                  <a:pt x="2859" y="951"/>
                </a:cubicBezTo>
                <a:cubicBezTo>
                  <a:pt x="3733" y="951"/>
                  <a:pt x="4607" y="930"/>
                  <a:pt x="5503" y="930"/>
                </a:cubicBezTo>
                <a:cubicBezTo>
                  <a:pt x="6377" y="908"/>
                  <a:pt x="7209" y="887"/>
                  <a:pt x="8083" y="844"/>
                </a:cubicBezTo>
                <a:cubicBezTo>
                  <a:pt x="8979" y="823"/>
                  <a:pt x="9854" y="780"/>
                  <a:pt x="10749" y="674"/>
                </a:cubicBezTo>
                <a:cubicBezTo>
                  <a:pt x="11133" y="610"/>
                  <a:pt x="11005" y="13"/>
                  <a:pt x="10664" y="13"/>
                </a:cubicBezTo>
                <a:cubicBezTo>
                  <a:pt x="10493" y="4"/>
                  <a:pt x="10323" y="1"/>
                  <a:pt x="101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"/>
          <p:cNvSpPr txBox="1"/>
          <p:nvPr>
            <p:ph type="title"/>
          </p:nvPr>
        </p:nvSpPr>
        <p:spPr>
          <a:xfrm>
            <a:off x="726100" y="356016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16"/>
          <p:cNvSpPr/>
          <p:nvPr/>
        </p:nvSpPr>
        <p:spPr>
          <a:xfrm>
            <a:off x="8906094" y="4256287"/>
            <a:ext cx="276386" cy="609974"/>
          </a:xfrm>
          <a:custGeom>
            <a:rect b="b" l="l" r="r" t="t"/>
            <a:pathLst>
              <a:path extrusionOk="0" h="10259" w="6527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"/>
          <p:cNvSpPr/>
          <p:nvPr/>
        </p:nvSpPr>
        <p:spPr>
          <a:xfrm>
            <a:off x="8751662" y="4207948"/>
            <a:ext cx="93074" cy="628823"/>
          </a:xfrm>
          <a:custGeom>
            <a:rect b="b" l="l" r="r" t="t"/>
            <a:pathLst>
              <a:path extrusionOk="0" h="10576" w="2198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6"/>
          <p:cNvSpPr/>
          <p:nvPr/>
        </p:nvSpPr>
        <p:spPr>
          <a:xfrm>
            <a:off x="8597223" y="4207948"/>
            <a:ext cx="93074" cy="628823"/>
          </a:xfrm>
          <a:custGeom>
            <a:rect b="b" l="l" r="r" t="t"/>
            <a:pathLst>
              <a:path extrusionOk="0" h="10576" w="2198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 rot="-5400000">
            <a:off x="525805" y="-397523"/>
            <a:ext cx="608318" cy="1339279"/>
          </a:xfrm>
          <a:custGeom>
            <a:rect b="b" l="l" r="r" t="t"/>
            <a:pathLst>
              <a:path extrusionOk="0" h="23703" w="14567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6"/>
          <p:cNvSpPr/>
          <p:nvPr/>
        </p:nvSpPr>
        <p:spPr>
          <a:xfrm>
            <a:off x="8511187" y="622558"/>
            <a:ext cx="993596" cy="276815"/>
          </a:xfrm>
          <a:custGeom>
            <a:rect b="b" l="l" r="r" t="t"/>
            <a:pathLst>
              <a:path extrusionOk="0" h="4613" w="9107">
                <a:moveTo>
                  <a:pt x="4913" y="0"/>
                </a:moveTo>
                <a:cubicBezTo>
                  <a:pt x="3527" y="0"/>
                  <a:pt x="2104" y="133"/>
                  <a:pt x="917" y="205"/>
                </a:cubicBezTo>
                <a:cubicBezTo>
                  <a:pt x="811" y="205"/>
                  <a:pt x="725" y="226"/>
                  <a:pt x="640" y="290"/>
                </a:cubicBezTo>
                <a:cubicBezTo>
                  <a:pt x="555" y="354"/>
                  <a:pt x="512" y="461"/>
                  <a:pt x="512" y="546"/>
                </a:cubicBezTo>
                <a:cubicBezTo>
                  <a:pt x="278" y="1570"/>
                  <a:pt x="128" y="2593"/>
                  <a:pt x="43" y="3617"/>
                </a:cubicBezTo>
                <a:cubicBezTo>
                  <a:pt x="0" y="3766"/>
                  <a:pt x="43" y="3894"/>
                  <a:pt x="107" y="4022"/>
                </a:cubicBezTo>
                <a:cubicBezTo>
                  <a:pt x="192" y="4108"/>
                  <a:pt x="320" y="4172"/>
                  <a:pt x="448" y="4172"/>
                </a:cubicBezTo>
                <a:cubicBezTo>
                  <a:pt x="1999" y="4464"/>
                  <a:pt x="3572" y="4612"/>
                  <a:pt x="5150" y="4612"/>
                </a:cubicBezTo>
                <a:cubicBezTo>
                  <a:pt x="6219" y="4612"/>
                  <a:pt x="7292" y="4544"/>
                  <a:pt x="8360" y="4406"/>
                </a:cubicBezTo>
                <a:cubicBezTo>
                  <a:pt x="8467" y="4406"/>
                  <a:pt x="8552" y="4385"/>
                  <a:pt x="8659" y="4321"/>
                </a:cubicBezTo>
                <a:cubicBezTo>
                  <a:pt x="9043" y="3980"/>
                  <a:pt x="9107" y="2124"/>
                  <a:pt x="9021" y="1570"/>
                </a:cubicBezTo>
                <a:cubicBezTo>
                  <a:pt x="8915" y="738"/>
                  <a:pt x="8744" y="567"/>
                  <a:pt x="7955" y="333"/>
                </a:cubicBezTo>
                <a:cubicBezTo>
                  <a:pt x="7049" y="81"/>
                  <a:pt x="5992" y="0"/>
                  <a:pt x="49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6"/>
          <p:cNvSpPr/>
          <p:nvPr/>
        </p:nvSpPr>
        <p:spPr>
          <a:xfrm>
            <a:off x="8240525" y="227825"/>
            <a:ext cx="993269" cy="279635"/>
          </a:xfrm>
          <a:custGeom>
            <a:rect b="b" l="l" r="r" t="t"/>
            <a:pathLst>
              <a:path extrusionOk="0" h="4660" w="9104">
                <a:moveTo>
                  <a:pt x="5540" y="0"/>
                </a:moveTo>
                <a:cubicBezTo>
                  <a:pt x="3934" y="0"/>
                  <a:pt x="2211" y="251"/>
                  <a:pt x="808" y="406"/>
                </a:cubicBezTo>
                <a:cubicBezTo>
                  <a:pt x="795" y="405"/>
                  <a:pt x="782" y="405"/>
                  <a:pt x="768" y="405"/>
                </a:cubicBezTo>
                <a:cubicBezTo>
                  <a:pt x="552" y="405"/>
                  <a:pt x="383" y="568"/>
                  <a:pt x="403" y="769"/>
                </a:cubicBezTo>
                <a:cubicBezTo>
                  <a:pt x="232" y="1793"/>
                  <a:pt x="126" y="2838"/>
                  <a:pt x="83" y="3883"/>
                </a:cubicBezTo>
                <a:cubicBezTo>
                  <a:pt x="1" y="4150"/>
                  <a:pt x="196" y="4417"/>
                  <a:pt x="477" y="4417"/>
                </a:cubicBezTo>
                <a:cubicBezTo>
                  <a:pt x="488" y="4417"/>
                  <a:pt x="499" y="4417"/>
                  <a:pt x="509" y="4416"/>
                </a:cubicBezTo>
                <a:cubicBezTo>
                  <a:pt x="1683" y="4578"/>
                  <a:pt x="2865" y="4659"/>
                  <a:pt x="4048" y="4659"/>
                </a:cubicBezTo>
                <a:cubicBezTo>
                  <a:pt x="5509" y="4659"/>
                  <a:pt x="6972" y="4535"/>
                  <a:pt x="8421" y="4288"/>
                </a:cubicBezTo>
                <a:cubicBezTo>
                  <a:pt x="8528" y="4288"/>
                  <a:pt x="8635" y="4245"/>
                  <a:pt x="8720" y="4181"/>
                </a:cubicBezTo>
                <a:cubicBezTo>
                  <a:pt x="9104" y="3840"/>
                  <a:pt x="9061" y="1963"/>
                  <a:pt x="8976" y="1409"/>
                </a:cubicBezTo>
                <a:cubicBezTo>
                  <a:pt x="8827" y="577"/>
                  <a:pt x="8635" y="428"/>
                  <a:pt x="7824" y="236"/>
                </a:cubicBezTo>
                <a:cubicBezTo>
                  <a:pt x="7130" y="64"/>
                  <a:pt x="6350" y="0"/>
                  <a:pt x="55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>
            <a:off x="-109650" y="3174360"/>
            <a:ext cx="269963" cy="249821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"/>
          <p:cNvSpPr/>
          <p:nvPr/>
        </p:nvSpPr>
        <p:spPr>
          <a:xfrm>
            <a:off x="-109650" y="3591235"/>
            <a:ext cx="269963" cy="249821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"/>
          <p:cNvSpPr txBox="1"/>
          <p:nvPr>
            <p:ph type="title"/>
          </p:nvPr>
        </p:nvSpPr>
        <p:spPr>
          <a:xfrm>
            <a:off x="726100" y="356016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17"/>
          <p:cNvSpPr/>
          <p:nvPr/>
        </p:nvSpPr>
        <p:spPr>
          <a:xfrm>
            <a:off x="591492" y="-143992"/>
            <a:ext cx="107588" cy="81534"/>
          </a:xfrm>
          <a:custGeom>
            <a:rect b="b" l="l" r="r" t="t"/>
            <a:pathLst>
              <a:path extrusionOk="0" h="1499" w="1978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7"/>
          <p:cNvSpPr/>
          <p:nvPr/>
        </p:nvSpPr>
        <p:spPr>
          <a:xfrm>
            <a:off x="579145" y="6678"/>
            <a:ext cx="121023" cy="106337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7"/>
          <p:cNvSpPr/>
          <p:nvPr/>
        </p:nvSpPr>
        <p:spPr>
          <a:xfrm>
            <a:off x="451756" y="-38469"/>
            <a:ext cx="121839" cy="57765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7"/>
          <p:cNvSpPr/>
          <p:nvPr/>
        </p:nvSpPr>
        <p:spPr>
          <a:xfrm>
            <a:off x="419283" y="73146"/>
            <a:ext cx="86702" cy="91325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7"/>
          <p:cNvSpPr/>
          <p:nvPr/>
        </p:nvSpPr>
        <p:spPr>
          <a:xfrm>
            <a:off x="222053" y="-167925"/>
            <a:ext cx="136960" cy="59941"/>
          </a:xfrm>
          <a:custGeom>
            <a:rect b="b" l="l" r="r" t="t"/>
            <a:pathLst>
              <a:path extrusionOk="0" h="1102" w="2518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7"/>
          <p:cNvSpPr/>
          <p:nvPr/>
        </p:nvSpPr>
        <p:spPr>
          <a:xfrm>
            <a:off x="201166" y="-24707"/>
            <a:ext cx="116074" cy="114333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7"/>
          <p:cNvSpPr/>
          <p:nvPr/>
        </p:nvSpPr>
        <p:spPr>
          <a:xfrm>
            <a:off x="222706" y="177690"/>
            <a:ext cx="128149" cy="113354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7"/>
          <p:cNvSpPr/>
          <p:nvPr/>
        </p:nvSpPr>
        <p:spPr>
          <a:xfrm>
            <a:off x="343840" y="323899"/>
            <a:ext cx="117760" cy="113028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7"/>
          <p:cNvSpPr/>
          <p:nvPr/>
        </p:nvSpPr>
        <p:spPr>
          <a:xfrm>
            <a:off x="515179" y="264502"/>
            <a:ext cx="118739" cy="121513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7"/>
          <p:cNvSpPr/>
          <p:nvPr/>
        </p:nvSpPr>
        <p:spPr>
          <a:xfrm>
            <a:off x="605852" y="155280"/>
            <a:ext cx="89530" cy="96112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7"/>
          <p:cNvSpPr/>
          <p:nvPr/>
        </p:nvSpPr>
        <p:spPr>
          <a:xfrm>
            <a:off x="586325" y="564263"/>
            <a:ext cx="92848" cy="130705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7"/>
          <p:cNvSpPr/>
          <p:nvPr/>
        </p:nvSpPr>
        <p:spPr>
          <a:xfrm>
            <a:off x="621082" y="458468"/>
            <a:ext cx="72016" cy="71961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7"/>
          <p:cNvSpPr/>
          <p:nvPr/>
        </p:nvSpPr>
        <p:spPr>
          <a:xfrm>
            <a:off x="434024" y="727824"/>
            <a:ext cx="145391" cy="74790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7"/>
          <p:cNvSpPr/>
          <p:nvPr/>
        </p:nvSpPr>
        <p:spPr>
          <a:xfrm>
            <a:off x="662856" y="789071"/>
            <a:ext cx="67338" cy="77346"/>
          </a:xfrm>
          <a:custGeom>
            <a:rect b="b" l="l" r="r" t="t"/>
            <a:pathLst>
              <a:path extrusionOk="0" h="1422" w="1238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7"/>
          <p:cNvSpPr/>
          <p:nvPr/>
        </p:nvSpPr>
        <p:spPr>
          <a:xfrm>
            <a:off x="332254" y="820945"/>
            <a:ext cx="134621" cy="61409"/>
          </a:xfrm>
          <a:custGeom>
            <a:rect b="b" l="l" r="r" t="t"/>
            <a:pathLst>
              <a:path extrusionOk="0" h="1129" w="2475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7"/>
          <p:cNvSpPr/>
          <p:nvPr/>
        </p:nvSpPr>
        <p:spPr>
          <a:xfrm>
            <a:off x="178702" y="743109"/>
            <a:ext cx="93283" cy="78053"/>
          </a:xfrm>
          <a:custGeom>
            <a:rect b="b" l="l" r="r" t="t"/>
            <a:pathLst>
              <a:path extrusionOk="0" h="1435" w="1715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7"/>
          <p:cNvSpPr/>
          <p:nvPr/>
        </p:nvSpPr>
        <p:spPr>
          <a:xfrm>
            <a:off x="307886" y="615502"/>
            <a:ext cx="58254" cy="102421"/>
          </a:xfrm>
          <a:custGeom>
            <a:rect b="b" l="l" r="r" t="t"/>
            <a:pathLst>
              <a:path extrusionOk="0" h="1883" w="1071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7"/>
          <p:cNvSpPr/>
          <p:nvPr/>
        </p:nvSpPr>
        <p:spPr>
          <a:xfrm>
            <a:off x="411124" y="512916"/>
            <a:ext cx="68698" cy="67066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7"/>
          <p:cNvSpPr/>
          <p:nvPr/>
        </p:nvSpPr>
        <p:spPr>
          <a:xfrm>
            <a:off x="185610" y="380795"/>
            <a:ext cx="64346" cy="162144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7"/>
          <p:cNvSpPr/>
          <p:nvPr/>
        </p:nvSpPr>
        <p:spPr>
          <a:xfrm>
            <a:off x="717359" y="256234"/>
            <a:ext cx="62823" cy="124559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7"/>
          <p:cNvSpPr/>
          <p:nvPr/>
        </p:nvSpPr>
        <p:spPr>
          <a:xfrm>
            <a:off x="744066" y="568452"/>
            <a:ext cx="37150" cy="113952"/>
          </a:xfrm>
          <a:custGeom>
            <a:rect b="b" l="l" r="r" t="t"/>
            <a:pathLst>
              <a:path extrusionOk="0" h="2095" w="683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7"/>
          <p:cNvSpPr/>
          <p:nvPr/>
        </p:nvSpPr>
        <p:spPr>
          <a:xfrm>
            <a:off x="742923" y="-67243"/>
            <a:ext cx="60376" cy="145881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7"/>
          <p:cNvSpPr/>
          <p:nvPr/>
        </p:nvSpPr>
        <p:spPr>
          <a:xfrm>
            <a:off x="144325" y="989075"/>
            <a:ext cx="605606" cy="52217"/>
          </a:xfrm>
          <a:custGeom>
            <a:rect b="b" l="l" r="r" t="t"/>
            <a:pathLst>
              <a:path extrusionOk="0" h="960" w="11134">
                <a:moveTo>
                  <a:pt x="10153" y="1"/>
                </a:moveTo>
                <a:cubicBezTo>
                  <a:pt x="9433" y="1"/>
                  <a:pt x="8723" y="63"/>
                  <a:pt x="7998" y="98"/>
                </a:cubicBezTo>
                <a:cubicBezTo>
                  <a:pt x="7124" y="119"/>
                  <a:pt x="6292" y="141"/>
                  <a:pt x="5418" y="141"/>
                </a:cubicBezTo>
                <a:cubicBezTo>
                  <a:pt x="4815" y="156"/>
                  <a:pt x="4211" y="171"/>
                  <a:pt x="3601" y="171"/>
                </a:cubicBezTo>
                <a:cubicBezTo>
                  <a:pt x="3348" y="171"/>
                  <a:pt x="3093" y="168"/>
                  <a:pt x="2837" y="162"/>
                </a:cubicBezTo>
                <a:cubicBezTo>
                  <a:pt x="2436" y="162"/>
                  <a:pt x="2025" y="143"/>
                  <a:pt x="1616" y="143"/>
                </a:cubicBezTo>
                <a:cubicBezTo>
                  <a:pt x="1155" y="143"/>
                  <a:pt x="697" y="167"/>
                  <a:pt x="257" y="268"/>
                </a:cubicBezTo>
                <a:cubicBezTo>
                  <a:pt x="1" y="354"/>
                  <a:pt x="1" y="695"/>
                  <a:pt x="257" y="802"/>
                </a:cubicBezTo>
                <a:cubicBezTo>
                  <a:pt x="763" y="935"/>
                  <a:pt x="1320" y="960"/>
                  <a:pt x="1874" y="960"/>
                </a:cubicBezTo>
                <a:cubicBezTo>
                  <a:pt x="2207" y="960"/>
                  <a:pt x="2539" y="951"/>
                  <a:pt x="2859" y="951"/>
                </a:cubicBezTo>
                <a:cubicBezTo>
                  <a:pt x="3733" y="951"/>
                  <a:pt x="4607" y="930"/>
                  <a:pt x="5503" y="930"/>
                </a:cubicBezTo>
                <a:cubicBezTo>
                  <a:pt x="6377" y="908"/>
                  <a:pt x="7209" y="887"/>
                  <a:pt x="8083" y="844"/>
                </a:cubicBezTo>
                <a:cubicBezTo>
                  <a:pt x="8979" y="823"/>
                  <a:pt x="9854" y="780"/>
                  <a:pt x="10749" y="674"/>
                </a:cubicBezTo>
                <a:cubicBezTo>
                  <a:pt x="11133" y="610"/>
                  <a:pt x="11005" y="13"/>
                  <a:pt x="10664" y="13"/>
                </a:cubicBezTo>
                <a:cubicBezTo>
                  <a:pt x="10493" y="4"/>
                  <a:pt x="10323" y="1"/>
                  <a:pt x="101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7"/>
          <p:cNvSpPr/>
          <p:nvPr/>
        </p:nvSpPr>
        <p:spPr>
          <a:xfrm rot="10800000">
            <a:off x="7426925" y="4675798"/>
            <a:ext cx="1399060" cy="467701"/>
          </a:xfrm>
          <a:custGeom>
            <a:rect b="b" l="l" r="r" t="t"/>
            <a:pathLst>
              <a:path extrusionOk="0" h="6595" w="19728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7"/>
          <p:cNvSpPr/>
          <p:nvPr/>
        </p:nvSpPr>
        <p:spPr>
          <a:xfrm flipH="1" rot="10800000">
            <a:off x="7855825" y="-147025"/>
            <a:ext cx="1149907" cy="1373049"/>
          </a:xfrm>
          <a:custGeom>
            <a:rect b="b" l="l" r="r" t="t"/>
            <a:pathLst>
              <a:path extrusionOk="0" h="32915" w="33547">
                <a:moveTo>
                  <a:pt x="18691" y="1"/>
                </a:moveTo>
                <a:cubicBezTo>
                  <a:pt x="15706" y="1"/>
                  <a:pt x="12724" y="318"/>
                  <a:pt x="9789" y="947"/>
                </a:cubicBezTo>
                <a:cubicBezTo>
                  <a:pt x="7507" y="1438"/>
                  <a:pt x="5161" y="2163"/>
                  <a:pt x="3519" y="3847"/>
                </a:cubicBezTo>
                <a:cubicBezTo>
                  <a:pt x="2687" y="4722"/>
                  <a:pt x="2026" y="5788"/>
                  <a:pt x="1621" y="6940"/>
                </a:cubicBezTo>
                <a:cubicBezTo>
                  <a:pt x="1088" y="8390"/>
                  <a:pt x="747" y="9883"/>
                  <a:pt x="555" y="11418"/>
                </a:cubicBezTo>
                <a:cubicBezTo>
                  <a:pt x="469" y="12143"/>
                  <a:pt x="0" y="20396"/>
                  <a:pt x="150" y="20396"/>
                </a:cubicBezTo>
                <a:lnTo>
                  <a:pt x="13158" y="19927"/>
                </a:lnTo>
                <a:cubicBezTo>
                  <a:pt x="13542" y="18861"/>
                  <a:pt x="13372" y="17688"/>
                  <a:pt x="13521" y="16579"/>
                </a:cubicBezTo>
                <a:cubicBezTo>
                  <a:pt x="13670" y="15513"/>
                  <a:pt x="14353" y="14489"/>
                  <a:pt x="15504" y="14340"/>
                </a:cubicBezTo>
                <a:cubicBezTo>
                  <a:pt x="15595" y="14329"/>
                  <a:pt x="15686" y="14323"/>
                  <a:pt x="15776" y="14323"/>
                </a:cubicBezTo>
                <a:cubicBezTo>
                  <a:pt x="16534" y="14323"/>
                  <a:pt x="17258" y="14715"/>
                  <a:pt x="17658" y="15364"/>
                </a:cubicBezTo>
                <a:cubicBezTo>
                  <a:pt x="17914" y="15833"/>
                  <a:pt x="18063" y="16323"/>
                  <a:pt x="18127" y="16835"/>
                </a:cubicBezTo>
                <a:cubicBezTo>
                  <a:pt x="18597" y="19842"/>
                  <a:pt x="18554" y="22913"/>
                  <a:pt x="18490" y="25963"/>
                </a:cubicBezTo>
                <a:lnTo>
                  <a:pt x="18341" y="32915"/>
                </a:lnTo>
                <a:lnTo>
                  <a:pt x="33546" y="32915"/>
                </a:lnTo>
                <a:cubicBezTo>
                  <a:pt x="33525" y="27114"/>
                  <a:pt x="33503" y="21335"/>
                  <a:pt x="33482" y="15534"/>
                </a:cubicBezTo>
                <a:cubicBezTo>
                  <a:pt x="33482" y="12954"/>
                  <a:pt x="33376" y="10075"/>
                  <a:pt x="32778" y="7537"/>
                </a:cubicBezTo>
                <a:cubicBezTo>
                  <a:pt x="32352" y="5681"/>
                  <a:pt x="31478" y="3869"/>
                  <a:pt x="30027" y="2632"/>
                </a:cubicBezTo>
                <a:cubicBezTo>
                  <a:pt x="28215" y="1075"/>
                  <a:pt x="25762" y="542"/>
                  <a:pt x="23395" y="265"/>
                </a:cubicBezTo>
                <a:cubicBezTo>
                  <a:pt x="21830" y="88"/>
                  <a:pt x="20260" y="1"/>
                  <a:pt x="186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7"/>
          <p:cNvSpPr/>
          <p:nvPr/>
        </p:nvSpPr>
        <p:spPr>
          <a:xfrm>
            <a:off x="6598800" y="4909625"/>
            <a:ext cx="597010" cy="290800"/>
          </a:xfrm>
          <a:custGeom>
            <a:rect b="b" l="l" r="r" t="t"/>
            <a:pathLst>
              <a:path extrusionOk="0" h="11632" w="13756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7"/>
          <p:cNvSpPr/>
          <p:nvPr/>
        </p:nvSpPr>
        <p:spPr>
          <a:xfrm rot="-5400000">
            <a:off x="-459987" y="4616185"/>
            <a:ext cx="1077315" cy="248194"/>
          </a:xfrm>
          <a:custGeom>
            <a:rect b="b" l="l" r="r" t="t"/>
            <a:pathLst>
              <a:path extrusionOk="0" h="5267" w="22862">
                <a:moveTo>
                  <a:pt x="22360" y="1"/>
                </a:moveTo>
                <a:cubicBezTo>
                  <a:pt x="22110" y="1"/>
                  <a:pt x="21859" y="166"/>
                  <a:pt x="21859" y="496"/>
                </a:cubicBezTo>
                <a:cubicBezTo>
                  <a:pt x="21859" y="1307"/>
                  <a:pt x="21838" y="2139"/>
                  <a:pt x="21838" y="2970"/>
                </a:cubicBezTo>
                <a:cubicBezTo>
                  <a:pt x="21838" y="3269"/>
                  <a:pt x="21902" y="3717"/>
                  <a:pt x="21795" y="4015"/>
                </a:cubicBezTo>
                <a:cubicBezTo>
                  <a:pt x="21736" y="4224"/>
                  <a:pt x="21550" y="4256"/>
                  <a:pt x="21364" y="4256"/>
                </a:cubicBezTo>
                <a:cubicBezTo>
                  <a:pt x="21285" y="4256"/>
                  <a:pt x="21205" y="4250"/>
                  <a:pt x="21134" y="4250"/>
                </a:cubicBezTo>
                <a:cubicBezTo>
                  <a:pt x="19471" y="4250"/>
                  <a:pt x="17807" y="4207"/>
                  <a:pt x="16123" y="4207"/>
                </a:cubicBezTo>
                <a:cubicBezTo>
                  <a:pt x="12817" y="4165"/>
                  <a:pt x="9490" y="4122"/>
                  <a:pt x="6163" y="4101"/>
                </a:cubicBezTo>
                <a:lnTo>
                  <a:pt x="469" y="4101"/>
                </a:lnTo>
                <a:cubicBezTo>
                  <a:pt x="7" y="4101"/>
                  <a:pt x="0" y="4783"/>
                  <a:pt x="449" y="4783"/>
                </a:cubicBezTo>
                <a:cubicBezTo>
                  <a:pt x="452" y="4783"/>
                  <a:pt x="456" y="4783"/>
                  <a:pt x="459" y="4783"/>
                </a:cubicBezTo>
                <a:lnTo>
                  <a:pt x="459" y="4783"/>
                </a:lnTo>
                <a:cubicBezTo>
                  <a:pt x="4017" y="4890"/>
                  <a:pt x="7575" y="4996"/>
                  <a:pt x="11132" y="5060"/>
                </a:cubicBezTo>
                <a:lnTo>
                  <a:pt x="16442" y="5146"/>
                </a:lnTo>
                <a:lnTo>
                  <a:pt x="19108" y="5210"/>
                </a:lnTo>
                <a:cubicBezTo>
                  <a:pt x="19663" y="5210"/>
                  <a:pt x="20246" y="5266"/>
                  <a:pt x="20813" y="5266"/>
                </a:cubicBezTo>
                <a:cubicBezTo>
                  <a:pt x="21096" y="5266"/>
                  <a:pt x="21376" y="5252"/>
                  <a:pt x="21646" y="5210"/>
                </a:cubicBezTo>
                <a:cubicBezTo>
                  <a:pt x="22009" y="5146"/>
                  <a:pt x="22328" y="4954"/>
                  <a:pt x="22563" y="4676"/>
                </a:cubicBezTo>
                <a:cubicBezTo>
                  <a:pt x="22755" y="4314"/>
                  <a:pt x="22840" y="3887"/>
                  <a:pt x="22819" y="3482"/>
                </a:cubicBezTo>
                <a:cubicBezTo>
                  <a:pt x="22840" y="2480"/>
                  <a:pt x="22862" y="1477"/>
                  <a:pt x="22862" y="496"/>
                </a:cubicBezTo>
                <a:cubicBezTo>
                  <a:pt x="22862" y="166"/>
                  <a:pt x="22611" y="1"/>
                  <a:pt x="22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7"/>
          <p:cNvSpPr/>
          <p:nvPr/>
        </p:nvSpPr>
        <p:spPr>
          <a:xfrm rot="-5400000">
            <a:off x="-479518" y="4459620"/>
            <a:ext cx="1242102" cy="398515"/>
          </a:xfrm>
          <a:custGeom>
            <a:rect b="b" l="l" r="r" t="t"/>
            <a:pathLst>
              <a:path extrusionOk="0" h="8457" w="26359">
                <a:moveTo>
                  <a:pt x="25900" y="0"/>
                </a:moveTo>
                <a:cubicBezTo>
                  <a:pt x="25692" y="0"/>
                  <a:pt x="25484" y="139"/>
                  <a:pt x="25484" y="416"/>
                </a:cubicBezTo>
                <a:lnTo>
                  <a:pt x="25506" y="416"/>
                </a:lnTo>
                <a:cubicBezTo>
                  <a:pt x="25399" y="2485"/>
                  <a:pt x="25292" y="4575"/>
                  <a:pt x="25228" y="6665"/>
                </a:cubicBezTo>
                <a:cubicBezTo>
                  <a:pt x="25228" y="6857"/>
                  <a:pt x="25228" y="7027"/>
                  <a:pt x="25207" y="7219"/>
                </a:cubicBezTo>
                <a:cubicBezTo>
                  <a:pt x="25186" y="7390"/>
                  <a:pt x="25122" y="7433"/>
                  <a:pt x="24951" y="7454"/>
                </a:cubicBezTo>
                <a:cubicBezTo>
                  <a:pt x="24664" y="7479"/>
                  <a:pt x="24377" y="7489"/>
                  <a:pt x="24089" y="7489"/>
                </a:cubicBezTo>
                <a:cubicBezTo>
                  <a:pt x="23886" y="7489"/>
                  <a:pt x="23683" y="7484"/>
                  <a:pt x="23480" y="7475"/>
                </a:cubicBezTo>
                <a:lnTo>
                  <a:pt x="20302" y="7475"/>
                </a:lnTo>
                <a:cubicBezTo>
                  <a:pt x="16101" y="7454"/>
                  <a:pt x="11900" y="7433"/>
                  <a:pt x="7698" y="7326"/>
                </a:cubicBezTo>
                <a:cubicBezTo>
                  <a:pt x="5374" y="7241"/>
                  <a:pt x="3028" y="7091"/>
                  <a:pt x="682" y="7006"/>
                </a:cubicBezTo>
                <a:cubicBezTo>
                  <a:pt x="675" y="7006"/>
                  <a:pt x="669" y="7006"/>
                  <a:pt x="662" y="7006"/>
                </a:cubicBezTo>
                <a:cubicBezTo>
                  <a:pt x="0" y="7006"/>
                  <a:pt x="28" y="8030"/>
                  <a:pt x="682" y="8072"/>
                </a:cubicBezTo>
                <a:cubicBezTo>
                  <a:pt x="2879" y="8179"/>
                  <a:pt x="5097" y="8200"/>
                  <a:pt x="7315" y="8243"/>
                </a:cubicBezTo>
                <a:cubicBezTo>
                  <a:pt x="9511" y="8307"/>
                  <a:pt x="11729" y="8328"/>
                  <a:pt x="13926" y="8371"/>
                </a:cubicBezTo>
                <a:cubicBezTo>
                  <a:pt x="16101" y="8414"/>
                  <a:pt x="18255" y="8456"/>
                  <a:pt x="20430" y="8456"/>
                </a:cubicBezTo>
                <a:cubicBezTo>
                  <a:pt x="21539" y="8456"/>
                  <a:pt x="22627" y="8435"/>
                  <a:pt x="23736" y="8414"/>
                </a:cubicBezTo>
                <a:cubicBezTo>
                  <a:pt x="23922" y="8414"/>
                  <a:pt x="24129" y="8421"/>
                  <a:pt x="24342" y="8421"/>
                </a:cubicBezTo>
                <a:cubicBezTo>
                  <a:pt x="25056" y="8421"/>
                  <a:pt x="25830" y="8333"/>
                  <a:pt x="26060" y="7560"/>
                </a:cubicBezTo>
                <a:cubicBezTo>
                  <a:pt x="26167" y="7006"/>
                  <a:pt x="26231" y="6452"/>
                  <a:pt x="26231" y="5897"/>
                </a:cubicBezTo>
                <a:cubicBezTo>
                  <a:pt x="26273" y="5279"/>
                  <a:pt x="26295" y="4681"/>
                  <a:pt x="26316" y="4063"/>
                </a:cubicBezTo>
                <a:cubicBezTo>
                  <a:pt x="26337" y="2847"/>
                  <a:pt x="26359" y="1632"/>
                  <a:pt x="26316" y="416"/>
                </a:cubicBezTo>
                <a:cubicBezTo>
                  <a:pt x="26316" y="139"/>
                  <a:pt x="26108" y="0"/>
                  <a:pt x="25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7"/>
          <p:cNvSpPr/>
          <p:nvPr/>
        </p:nvSpPr>
        <p:spPr>
          <a:xfrm rot="-5400000">
            <a:off x="-495777" y="4334698"/>
            <a:ext cx="1421497" cy="491111"/>
          </a:xfrm>
          <a:custGeom>
            <a:rect b="b" l="l" r="r" t="t"/>
            <a:pathLst>
              <a:path extrusionOk="0" h="10422" w="30166">
                <a:moveTo>
                  <a:pt x="29662" y="0"/>
                </a:moveTo>
                <a:cubicBezTo>
                  <a:pt x="29409" y="0"/>
                  <a:pt x="29153" y="160"/>
                  <a:pt x="29153" y="480"/>
                </a:cubicBezTo>
                <a:cubicBezTo>
                  <a:pt x="29110" y="2954"/>
                  <a:pt x="29046" y="5406"/>
                  <a:pt x="28982" y="7880"/>
                </a:cubicBezTo>
                <a:cubicBezTo>
                  <a:pt x="28982" y="8264"/>
                  <a:pt x="29089" y="8989"/>
                  <a:pt x="28790" y="9309"/>
                </a:cubicBezTo>
                <a:cubicBezTo>
                  <a:pt x="28604" y="9483"/>
                  <a:pt x="28330" y="9519"/>
                  <a:pt x="28062" y="9519"/>
                </a:cubicBezTo>
                <a:cubicBezTo>
                  <a:pt x="27871" y="9519"/>
                  <a:pt x="27683" y="9501"/>
                  <a:pt x="27532" y="9501"/>
                </a:cubicBezTo>
                <a:lnTo>
                  <a:pt x="23757" y="9480"/>
                </a:lnTo>
                <a:cubicBezTo>
                  <a:pt x="18788" y="9437"/>
                  <a:pt x="13841" y="9458"/>
                  <a:pt x="8893" y="9416"/>
                </a:cubicBezTo>
                <a:cubicBezTo>
                  <a:pt x="7354" y="9392"/>
                  <a:pt x="5814" y="9356"/>
                  <a:pt x="4278" y="9356"/>
                </a:cubicBezTo>
                <a:cubicBezTo>
                  <a:pt x="3005" y="9356"/>
                  <a:pt x="1735" y="9381"/>
                  <a:pt x="469" y="9458"/>
                </a:cubicBezTo>
                <a:cubicBezTo>
                  <a:pt x="0" y="9458"/>
                  <a:pt x="0" y="10162"/>
                  <a:pt x="469" y="10162"/>
                </a:cubicBezTo>
                <a:lnTo>
                  <a:pt x="469" y="10183"/>
                </a:lnTo>
                <a:cubicBezTo>
                  <a:pt x="3050" y="10354"/>
                  <a:pt x="5652" y="10311"/>
                  <a:pt x="8232" y="10333"/>
                </a:cubicBezTo>
                <a:cubicBezTo>
                  <a:pt x="10812" y="10333"/>
                  <a:pt x="13393" y="10333"/>
                  <a:pt x="15995" y="10354"/>
                </a:cubicBezTo>
                <a:cubicBezTo>
                  <a:pt x="18575" y="10375"/>
                  <a:pt x="21156" y="10397"/>
                  <a:pt x="23757" y="10418"/>
                </a:cubicBezTo>
                <a:lnTo>
                  <a:pt x="27660" y="10418"/>
                </a:lnTo>
                <a:cubicBezTo>
                  <a:pt x="27720" y="10421"/>
                  <a:pt x="27779" y="10422"/>
                  <a:pt x="27838" y="10422"/>
                </a:cubicBezTo>
                <a:cubicBezTo>
                  <a:pt x="28264" y="10422"/>
                  <a:pt x="28674" y="10352"/>
                  <a:pt x="29068" y="10183"/>
                </a:cubicBezTo>
                <a:cubicBezTo>
                  <a:pt x="29494" y="9949"/>
                  <a:pt x="29771" y="9522"/>
                  <a:pt x="29814" y="9032"/>
                </a:cubicBezTo>
                <a:cubicBezTo>
                  <a:pt x="29878" y="8371"/>
                  <a:pt x="29921" y="7688"/>
                  <a:pt x="29921" y="7006"/>
                </a:cubicBezTo>
                <a:cubicBezTo>
                  <a:pt x="29942" y="6281"/>
                  <a:pt x="29963" y="5556"/>
                  <a:pt x="29985" y="4831"/>
                </a:cubicBezTo>
                <a:cubicBezTo>
                  <a:pt x="30027" y="3380"/>
                  <a:pt x="30091" y="1930"/>
                  <a:pt x="30155" y="480"/>
                </a:cubicBezTo>
                <a:cubicBezTo>
                  <a:pt x="30166" y="160"/>
                  <a:pt x="29915" y="0"/>
                  <a:pt x="296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8"/>
          <p:cNvSpPr txBox="1"/>
          <p:nvPr>
            <p:ph idx="1" type="subTitle"/>
          </p:nvPr>
        </p:nvSpPr>
        <p:spPr>
          <a:xfrm>
            <a:off x="1647675" y="2793941"/>
            <a:ext cx="16596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4" name="Google Shape;424;p18"/>
          <p:cNvSpPr txBox="1"/>
          <p:nvPr>
            <p:ph idx="2" type="subTitle"/>
          </p:nvPr>
        </p:nvSpPr>
        <p:spPr>
          <a:xfrm>
            <a:off x="1647675" y="3114414"/>
            <a:ext cx="16596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5" name="Google Shape;425;p18"/>
          <p:cNvSpPr txBox="1"/>
          <p:nvPr>
            <p:ph idx="3" type="subTitle"/>
          </p:nvPr>
        </p:nvSpPr>
        <p:spPr>
          <a:xfrm>
            <a:off x="3742200" y="2793941"/>
            <a:ext cx="16596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6" name="Google Shape;426;p18"/>
          <p:cNvSpPr txBox="1"/>
          <p:nvPr>
            <p:ph idx="4" type="subTitle"/>
          </p:nvPr>
        </p:nvSpPr>
        <p:spPr>
          <a:xfrm>
            <a:off x="3742200" y="3114414"/>
            <a:ext cx="16596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7" name="Google Shape;427;p18"/>
          <p:cNvSpPr txBox="1"/>
          <p:nvPr>
            <p:ph idx="5" type="subTitle"/>
          </p:nvPr>
        </p:nvSpPr>
        <p:spPr>
          <a:xfrm>
            <a:off x="5836725" y="2793941"/>
            <a:ext cx="16596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8" name="Google Shape;428;p18"/>
          <p:cNvSpPr txBox="1"/>
          <p:nvPr>
            <p:ph idx="6" type="subTitle"/>
          </p:nvPr>
        </p:nvSpPr>
        <p:spPr>
          <a:xfrm>
            <a:off x="5836725" y="3114414"/>
            <a:ext cx="16596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9" name="Google Shape;429;p18"/>
          <p:cNvSpPr txBox="1"/>
          <p:nvPr>
            <p:ph type="title"/>
          </p:nvPr>
        </p:nvSpPr>
        <p:spPr>
          <a:xfrm>
            <a:off x="706050" y="356016"/>
            <a:ext cx="77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0" name="Google Shape;430;p18"/>
          <p:cNvSpPr/>
          <p:nvPr/>
        </p:nvSpPr>
        <p:spPr>
          <a:xfrm rot="10800000">
            <a:off x="8520299" y="3230461"/>
            <a:ext cx="702776" cy="777563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8"/>
          <p:cNvSpPr/>
          <p:nvPr/>
        </p:nvSpPr>
        <p:spPr>
          <a:xfrm rot="10800000">
            <a:off x="8929751" y="2535623"/>
            <a:ext cx="293324" cy="508631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8"/>
          <p:cNvSpPr/>
          <p:nvPr/>
        </p:nvSpPr>
        <p:spPr>
          <a:xfrm rot="5400000">
            <a:off x="8288768" y="5027673"/>
            <a:ext cx="105892" cy="80245"/>
          </a:xfrm>
          <a:custGeom>
            <a:rect b="b" l="l" r="r" t="t"/>
            <a:pathLst>
              <a:path extrusionOk="0" h="1499" w="1978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8"/>
          <p:cNvSpPr/>
          <p:nvPr/>
        </p:nvSpPr>
        <p:spPr>
          <a:xfrm rot="5400000">
            <a:off x="8121660" y="5009927"/>
            <a:ext cx="119115" cy="104656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8"/>
          <p:cNvSpPr/>
          <p:nvPr/>
        </p:nvSpPr>
        <p:spPr>
          <a:xfrm rot="5400000">
            <a:off x="8189594" y="4908850"/>
            <a:ext cx="119918" cy="56852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8"/>
          <p:cNvSpPr/>
          <p:nvPr/>
        </p:nvSpPr>
        <p:spPr>
          <a:xfrm rot="5400000">
            <a:off x="8080518" y="4843083"/>
            <a:ext cx="85335" cy="89881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8"/>
          <p:cNvSpPr/>
          <p:nvPr/>
        </p:nvSpPr>
        <p:spPr>
          <a:xfrm rot="5400000">
            <a:off x="8308494" y="4689139"/>
            <a:ext cx="134801" cy="58993"/>
          </a:xfrm>
          <a:custGeom>
            <a:rect b="b" l="l" r="r" t="t"/>
            <a:pathLst>
              <a:path extrusionOk="0" h="1102" w="2518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8"/>
          <p:cNvSpPr/>
          <p:nvPr/>
        </p:nvSpPr>
        <p:spPr>
          <a:xfrm rot="5400000">
            <a:off x="8151050" y="4631537"/>
            <a:ext cx="114244" cy="112525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8"/>
          <p:cNvSpPr/>
          <p:nvPr/>
        </p:nvSpPr>
        <p:spPr>
          <a:xfrm rot="5400000">
            <a:off x="7946388" y="4659161"/>
            <a:ext cx="126128" cy="111562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8"/>
          <p:cNvSpPr/>
          <p:nvPr/>
        </p:nvSpPr>
        <p:spPr>
          <a:xfrm rot="5400000">
            <a:off x="7807760" y="4773433"/>
            <a:ext cx="115903" cy="111241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8"/>
          <p:cNvSpPr/>
          <p:nvPr/>
        </p:nvSpPr>
        <p:spPr>
          <a:xfrm rot="5400000">
            <a:off x="7861562" y="4938377"/>
            <a:ext cx="116867" cy="119592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8"/>
          <p:cNvSpPr/>
          <p:nvPr/>
        </p:nvSpPr>
        <p:spPr>
          <a:xfrm rot="5400000">
            <a:off x="7995934" y="5025747"/>
            <a:ext cx="88119" cy="94592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8"/>
          <p:cNvSpPr/>
          <p:nvPr/>
        </p:nvSpPr>
        <p:spPr>
          <a:xfrm rot="5400000">
            <a:off x="7574751" y="4991137"/>
            <a:ext cx="91384" cy="128639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8"/>
          <p:cNvSpPr/>
          <p:nvPr/>
        </p:nvSpPr>
        <p:spPr>
          <a:xfrm rot="5400000">
            <a:off x="7718035" y="5044002"/>
            <a:ext cx="70880" cy="70823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8"/>
          <p:cNvSpPr/>
          <p:nvPr/>
        </p:nvSpPr>
        <p:spPr>
          <a:xfrm rot="5400000">
            <a:off x="7415431" y="4894610"/>
            <a:ext cx="143099" cy="73607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8"/>
          <p:cNvSpPr/>
          <p:nvPr/>
        </p:nvSpPr>
        <p:spPr>
          <a:xfrm rot="5400000">
            <a:off x="7392304" y="5080165"/>
            <a:ext cx="66276" cy="76123"/>
          </a:xfrm>
          <a:custGeom>
            <a:rect b="b" l="l" r="r" t="t"/>
            <a:pathLst>
              <a:path extrusionOk="0" h="1422" w="1238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8"/>
          <p:cNvSpPr/>
          <p:nvPr/>
        </p:nvSpPr>
        <p:spPr>
          <a:xfrm rot="5400000">
            <a:off x="7335664" y="4795729"/>
            <a:ext cx="132499" cy="60438"/>
          </a:xfrm>
          <a:custGeom>
            <a:rect b="b" l="l" r="r" t="t"/>
            <a:pathLst>
              <a:path extrusionOk="0" h="1129" w="2475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8"/>
          <p:cNvSpPr/>
          <p:nvPr/>
        </p:nvSpPr>
        <p:spPr>
          <a:xfrm rot="5400000">
            <a:off x="7424425" y="4616064"/>
            <a:ext cx="91813" cy="76819"/>
          </a:xfrm>
          <a:custGeom>
            <a:rect b="b" l="l" r="r" t="t"/>
            <a:pathLst>
              <a:path extrusionOk="0" h="1435" w="1715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8"/>
          <p:cNvSpPr/>
          <p:nvPr/>
        </p:nvSpPr>
        <p:spPr>
          <a:xfrm rot="5400000">
            <a:off x="7555264" y="4713982"/>
            <a:ext cx="57336" cy="100802"/>
          </a:xfrm>
          <a:custGeom>
            <a:rect b="b" l="l" r="r" t="t"/>
            <a:pathLst>
              <a:path extrusionOk="0" h="1883" w="1071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8"/>
          <p:cNvSpPr/>
          <p:nvPr/>
        </p:nvSpPr>
        <p:spPr>
          <a:xfrm rot="5400000">
            <a:off x="7668489" y="4838130"/>
            <a:ext cx="67615" cy="66006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8"/>
          <p:cNvSpPr/>
          <p:nvPr/>
        </p:nvSpPr>
        <p:spPr>
          <a:xfrm rot="5400000">
            <a:off x="7753879" y="4567242"/>
            <a:ext cx="63332" cy="159580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8"/>
          <p:cNvSpPr/>
          <p:nvPr/>
        </p:nvSpPr>
        <p:spPr>
          <a:xfrm rot="5400000">
            <a:off x="7895718" y="5108353"/>
            <a:ext cx="61833" cy="122589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8"/>
          <p:cNvSpPr/>
          <p:nvPr/>
        </p:nvSpPr>
        <p:spPr>
          <a:xfrm rot="5400000">
            <a:off x="7606283" y="5127225"/>
            <a:ext cx="36564" cy="112151"/>
          </a:xfrm>
          <a:custGeom>
            <a:rect b="b" l="l" r="r" t="t"/>
            <a:pathLst>
              <a:path extrusionOk="0" h="2095" w="683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8"/>
          <p:cNvSpPr/>
          <p:nvPr/>
        </p:nvSpPr>
        <p:spPr>
          <a:xfrm rot="5400000">
            <a:off x="8204800" y="5121818"/>
            <a:ext cx="59424" cy="143574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8"/>
          <p:cNvSpPr/>
          <p:nvPr/>
        </p:nvSpPr>
        <p:spPr>
          <a:xfrm rot="10800000">
            <a:off x="10" y="3274112"/>
            <a:ext cx="666440" cy="1378863"/>
          </a:xfrm>
          <a:custGeom>
            <a:rect b="b" l="l" r="r" t="t"/>
            <a:pathLst>
              <a:path extrusionOk="0" h="23703" w="14567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8"/>
          <p:cNvSpPr/>
          <p:nvPr/>
        </p:nvSpPr>
        <p:spPr>
          <a:xfrm>
            <a:off x="8125176" y="-333375"/>
            <a:ext cx="846181" cy="1378898"/>
          </a:xfrm>
          <a:custGeom>
            <a:rect b="b" l="l" r="r" t="t"/>
            <a:pathLst>
              <a:path extrusionOk="0" h="23387" w="14353">
                <a:moveTo>
                  <a:pt x="7038" y="1"/>
                </a:moveTo>
                <a:lnTo>
                  <a:pt x="7038" y="1"/>
                </a:lnTo>
                <a:cubicBezTo>
                  <a:pt x="7166" y="2730"/>
                  <a:pt x="7358" y="5439"/>
                  <a:pt x="7443" y="8168"/>
                </a:cubicBezTo>
                <a:cubicBezTo>
                  <a:pt x="7528" y="9960"/>
                  <a:pt x="7592" y="11773"/>
                  <a:pt x="7294" y="13543"/>
                </a:cubicBezTo>
                <a:cubicBezTo>
                  <a:pt x="7251" y="13905"/>
                  <a:pt x="7145" y="14246"/>
                  <a:pt x="6953" y="14545"/>
                </a:cubicBezTo>
                <a:cubicBezTo>
                  <a:pt x="6590" y="15057"/>
                  <a:pt x="5950" y="15227"/>
                  <a:pt x="5375" y="15377"/>
                </a:cubicBezTo>
                <a:cubicBezTo>
                  <a:pt x="3604" y="15761"/>
                  <a:pt x="1813" y="15974"/>
                  <a:pt x="0" y="15974"/>
                </a:cubicBezTo>
                <a:lnTo>
                  <a:pt x="128" y="22969"/>
                </a:lnTo>
                <a:cubicBezTo>
                  <a:pt x="1486" y="23184"/>
                  <a:pt x="2869" y="23386"/>
                  <a:pt x="4248" y="23386"/>
                </a:cubicBezTo>
                <a:cubicBezTo>
                  <a:pt x="4645" y="23386"/>
                  <a:pt x="5042" y="23369"/>
                  <a:pt x="5439" y="23331"/>
                </a:cubicBezTo>
                <a:cubicBezTo>
                  <a:pt x="7209" y="23161"/>
                  <a:pt x="8979" y="22585"/>
                  <a:pt x="10301" y="21391"/>
                </a:cubicBezTo>
                <a:cubicBezTo>
                  <a:pt x="12625" y="19301"/>
                  <a:pt x="13052" y="15888"/>
                  <a:pt x="13350" y="12796"/>
                </a:cubicBezTo>
                <a:cubicBezTo>
                  <a:pt x="13756" y="8723"/>
                  <a:pt x="13990" y="4692"/>
                  <a:pt x="14353" y="619"/>
                </a:cubicBezTo>
                <a:cubicBezTo>
                  <a:pt x="11900" y="491"/>
                  <a:pt x="9469" y="278"/>
                  <a:pt x="7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8"/>
          <p:cNvSpPr/>
          <p:nvPr/>
        </p:nvSpPr>
        <p:spPr>
          <a:xfrm>
            <a:off x="187177" y="2009106"/>
            <a:ext cx="292095" cy="270289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8"/>
          <p:cNvSpPr/>
          <p:nvPr/>
        </p:nvSpPr>
        <p:spPr>
          <a:xfrm>
            <a:off x="187177" y="2573481"/>
            <a:ext cx="292095" cy="270289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8"/>
          <p:cNvSpPr/>
          <p:nvPr/>
        </p:nvSpPr>
        <p:spPr>
          <a:xfrm>
            <a:off x="2185376" y="4717149"/>
            <a:ext cx="896146" cy="269300"/>
          </a:xfrm>
          <a:custGeom>
            <a:rect b="b" l="l" r="r" t="t"/>
            <a:pathLst>
              <a:path extrusionOk="0" h="4544" w="15121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"/>
          <p:cNvSpPr txBox="1"/>
          <p:nvPr>
            <p:ph type="title"/>
          </p:nvPr>
        </p:nvSpPr>
        <p:spPr>
          <a:xfrm>
            <a:off x="311700" y="3560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" name="Google Shape;461;p19"/>
          <p:cNvSpPr txBox="1"/>
          <p:nvPr>
            <p:ph idx="1" type="subTitle"/>
          </p:nvPr>
        </p:nvSpPr>
        <p:spPr>
          <a:xfrm>
            <a:off x="982375" y="2029475"/>
            <a:ext cx="22953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2" name="Google Shape;462;p19"/>
          <p:cNvSpPr txBox="1"/>
          <p:nvPr>
            <p:ph idx="2" type="subTitle"/>
          </p:nvPr>
        </p:nvSpPr>
        <p:spPr>
          <a:xfrm>
            <a:off x="982423" y="2338556"/>
            <a:ext cx="22953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3" name="Google Shape;463;p19"/>
          <p:cNvSpPr/>
          <p:nvPr/>
        </p:nvSpPr>
        <p:spPr>
          <a:xfrm rot="-5400000">
            <a:off x="-728756" y="871838"/>
            <a:ext cx="1866318" cy="448955"/>
          </a:xfrm>
          <a:custGeom>
            <a:rect b="b" l="l" r="r" t="t"/>
            <a:pathLst>
              <a:path extrusionOk="0" h="6595" w="19728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9"/>
          <p:cNvSpPr/>
          <p:nvPr/>
        </p:nvSpPr>
        <p:spPr>
          <a:xfrm>
            <a:off x="284795" y="453494"/>
            <a:ext cx="314465" cy="291003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9"/>
          <p:cNvSpPr/>
          <p:nvPr/>
        </p:nvSpPr>
        <p:spPr>
          <a:xfrm>
            <a:off x="690620" y="453494"/>
            <a:ext cx="314465" cy="291003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9"/>
          <p:cNvSpPr/>
          <p:nvPr/>
        </p:nvSpPr>
        <p:spPr>
          <a:xfrm rot="-5400000">
            <a:off x="-63805" y="3872414"/>
            <a:ext cx="159787" cy="121143"/>
          </a:xfrm>
          <a:custGeom>
            <a:rect b="b" l="l" r="r" t="t"/>
            <a:pathLst>
              <a:path extrusionOk="0" h="2022" w="2667">
                <a:moveTo>
                  <a:pt x="2287" y="0"/>
                </a:moveTo>
                <a:cubicBezTo>
                  <a:pt x="2251" y="0"/>
                  <a:pt x="2213" y="5"/>
                  <a:pt x="2176" y="16"/>
                </a:cubicBezTo>
                <a:cubicBezTo>
                  <a:pt x="2048" y="37"/>
                  <a:pt x="1941" y="80"/>
                  <a:pt x="1856" y="165"/>
                </a:cubicBezTo>
                <a:lnTo>
                  <a:pt x="1600" y="336"/>
                </a:lnTo>
                <a:cubicBezTo>
                  <a:pt x="1451" y="443"/>
                  <a:pt x="1280" y="549"/>
                  <a:pt x="1131" y="677"/>
                </a:cubicBezTo>
                <a:cubicBezTo>
                  <a:pt x="790" y="912"/>
                  <a:pt x="470" y="1146"/>
                  <a:pt x="129" y="1424"/>
                </a:cubicBezTo>
                <a:cubicBezTo>
                  <a:pt x="1" y="1530"/>
                  <a:pt x="1" y="1744"/>
                  <a:pt x="107" y="1871"/>
                </a:cubicBezTo>
                <a:cubicBezTo>
                  <a:pt x="177" y="1970"/>
                  <a:pt x="284" y="2022"/>
                  <a:pt x="398" y="2022"/>
                </a:cubicBezTo>
                <a:cubicBezTo>
                  <a:pt x="457" y="2022"/>
                  <a:pt x="518" y="2007"/>
                  <a:pt x="576" y="1978"/>
                </a:cubicBezTo>
                <a:cubicBezTo>
                  <a:pt x="918" y="1765"/>
                  <a:pt x="1238" y="1552"/>
                  <a:pt x="1557" y="1338"/>
                </a:cubicBezTo>
                <a:cubicBezTo>
                  <a:pt x="1728" y="1232"/>
                  <a:pt x="1899" y="1125"/>
                  <a:pt x="2048" y="1018"/>
                </a:cubicBezTo>
                <a:lnTo>
                  <a:pt x="2283" y="848"/>
                </a:lnTo>
                <a:cubicBezTo>
                  <a:pt x="2411" y="763"/>
                  <a:pt x="2517" y="677"/>
                  <a:pt x="2602" y="549"/>
                </a:cubicBezTo>
                <a:cubicBezTo>
                  <a:pt x="2666" y="421"/>
                  <a:pt x="2645" y="251"/>
                  <a:pt x="2560" y="144"/>
                </a:cubicBezTo>
                <a:cubicBezTo>
                  <a:pt x="2496" y="48"/>
                  <a:pt x="2396" y="0"/>
                  <a:pt x="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9"/>
          <p:cNvSpPr/>
          <p:nvPr/>
        </p:nvSpPr>
        <p:spPr>
          <a:xfrm rot="-5400000">
            <a:off x="182891" y="3776940"/>
            <a:ext cx="98436" cy="151039"/>
          </a:xfrm>
          <a:custGeom>
            <a:rect b="b" l="l" r="r" t="t"/>
            <a:pathLst>
              <a:path extrusionOk="0" h="2521" w="1643">
                <a:moveTo>
                  <a:pt x="394" y="0"/>
                </a:moveTo>
                <a:cubicBezTo>
                  <a:pt x="370" y="0"/>
                  <a:pt x="345" y="3"/>
                  <a:pt x="320" y="8"/>
                </a:cubicBezTo>
                <a:cubicBezTo>
                  <a:pt x="149" y="30"/>
                  <a:pt x="0" y="179"/>
                  <a:pt x="0" y="371"/>
                </a:cubicBezTo>
                <a:lnTo>
                  <a:pt x="21" y="371"/>
                </a:lnTo>
                <a:cubicBezTo>
                  <a:pt x="43" y="1053"/>
                  <a:pt x="256" y="1736"/>
                  <a:pt x="682" y="2290"/>
                </a:cubicBezTo>
                <a:cubicBezTo>
                  <a:pt x="746" y="2397"/>
                  <a:pt x="832" y="2461"/>
                  <a:pt x="960" y="2503"/>
                </a:cubicBezTo>
                <a:cubicBezTo>
                  <a:pt x="1000" y="2515"/>
                  <a:pt x="1040" y="2520"/>
                  <a:pt x="1079" y="2520"/>
                </a:cubicBezTo>
                <a:cubicBezTo>
                  <a:pt x="1187" y="2520"/>
                  <a:pt x="1293" y="2481"/>
                  <a:pt x="1386" y="2418"/>
                </a:cubicBezTo>
                <a:cubicBezTo>
                  <a:pt x="1600" y="2248"/>
                  <a:pt x="1642" y="1906"/>
                  <a:pt x="1429" y="1693"/>
                </a:cubicBezTo>
                <a:cubicBezTo>
                  <a:pt x="1391" y="1655"/>
                  <a:pt x="1335" y="1599"/>
                  <a:pt x="1293" y="1542"/>
                </a:cubicBezTo>
                <a:lnTo>
                  <a:pt x="1293" y="1542"/>
                </a:lnTo>
                <a:lnTo>
                  <a:pt x="1280" y="1501"/>
                </a:lnTo>
                <a:cubicBezTo>
                  <a:pt x="1258" y="1480"/>
                  <a:pt x="1216" y="1437"/>
                  <a:pt x="1216" y="1416"/>
                </a:cubicBezTo>
                <a:cubicBezTo>
                  <a:pt x="1130" y="1288"/>
                  <a:pt x="1045" y="1160"/>
                  <a:pt x="981" y="1032"/>
                </a:cubicBezTo>
                <a:lnTo>
                  <a:pt x="960" y="947"/>
                </a:lnTo>
                <a:cubicBezTo>
                  <a:pt x="950" y="927"/>
                  <a:pt x="945" y="917"/>
                  <a:pt x="944" y="917"/>
                </a:cubicBezTo>
                <a:lnTo>
                  <a:pt x="944" y="917"/>
                </a:lnTo>
                <a:cubicBezTo>
                  <a:pt x="943" y="917"/>
                  <a:pt x="948" y="933"/>
                  <a:pt x="960" y="968"/>
                </a:cubicBezTo>
                <a:cubicBezTo>
                  <a:pt x="938" y="947"/>
                  <a:pt x="938" y="925"/>
                  <a:pt x="938" y="925"/>
                </a:cubicBezTo>
                <a:cubicBezTo>
                  <a:pt x="896" y="840"/>
                  <a:pt x="874" y="776"/>
                  <a:pt x="853" y="712"/>
                </a:cubicBezTo>
                <a:cubicBezTo>
                  <a:pt x="810" y="563"/>
                  <a:pt x="768" y="413"/>
                  <a:pt x="725" y="264"/>
                </a:cubicBezTo>
                <a:cubicBezTo>
                  <a:pt x="688" y="116"/>
                  <a:pt x="555" y="0"/>
                  <a:pt x="3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9"/>
          <p:cNvSpPr/>
          <p:nvPr/>
        </p:nvSpPr>
        <p:spPr>
          <a:xfrm rot="-5400000">
            <a:off x="80319" y="3642313"/>
            <a:ext cx="140615" cy="109820"/>
          </a:xfrm>
          <a:custGeom>
            <a:rect b="b" l="l" r="r" t="t"/>
            <a:pathLst>
              <a:path extrusionOk="0" h="1833" w="2347">
                <a:moveTo>
                  <a:pt x="363" y="1"/>
                </a:moveTo>
                <a:cubicBezTo>
                  <a:pt x="278" y="1"/>
                  <a:pt x="171" y="43"/>
                  <a:pt x="107" y="107"/>
                </a:cubicBezTo>
                <a:cubicBezTo>
                  <a:pt x="64" y="171"/>
                  <a:pt x="22" y="235"/>
                  <a:pt x="22" y="321"/>
                </a:cubicBezTo>
                <a:cubicBezTo>
                  <a:pt x="0" y="491"/>
                  <a:pt x="107" y="640"/>
                  <a:pt x="278" y="704"/>
                </a:cubicBezTo>
                <a:lnTo>
                  <a:pt x="278" y="683"/>
                </a:lnTo>
                <a:lnTo>
                  <a:pt x="363" y="704"/>
                </a:lnTo>
                <a:lnTo>
                  <a:pt x="342" y="704"/>
                </a:lnTo>
                <a:lnTo>
                  <a:pt x="384" y="726"/>
                </a:lnTo>
                <a:lnTo>
                  <a:pt x="555" y="811"/>
                </a:lnTo>
                <a:cubicBezTo>
                  <a:pt x="661" y="875"/>
                  <a:pt x="768" y="939"/>
                  <a:pt x="875" y="1003"/>
                </a:cubicBezTo>
                <a:lnTo>
                  <a:pt x="917" y="1046"/>
                </a:lnTo>
                <a:cubicBezTo>
                  <a:pt x="926" y="1050"/>
                  <a:pt x="930" y="1052"/>
                  <a:pt x="931" y="1052"/>
                </a:cubicBezTo>
                <a:cubicBezTo>
                  <a:pt x="937" y="1052"/>
                  <a:pt x="896" y="1024"/>
                  <a:pt x="896" y="1024"/>
                </a:cubicBezTo>
                <a:lnTo>
                  <a:pt x="896" y="1024"/>
                </a:lnTo>
                <a:lnTo>
                  <a:pt x="1003" y="1088"/>
                </a:lnTo>
                <a:cubicBezTo>
                  <a:pt x="1003" y="1088"/>
                  <a:pt x="976" y="1075"/>
                  <a:pt x="960" y="1067"/>
                </a:cubicBezTo>
                <a:lnTo>
                  <a:pt x="960" y="1067"/>
                </a:lnTo>
                <a:cubicBezTo>
                  <a:pt x="1003" y="1110"/>
                  <a:pt x="1067" y="1152"/>
                  <a:pt x="1109" y="1195"/>
                </a:cubicBezTo>
                <a:cubicBezTo>
                  <a:pt x="1191" y="1277"/>
                  <a:pt x="1273" y="1378"/>
                  <a:pt x="1354" y="1480"/>
                </a:cubicBezTo>
                <a:lnTo>
                  <a:pt x="1354" y="1480"/>
                </a:lnTo>
                <a:lnTo>
                  <a:pt x="1386" y="1536"/>
                </a:lnTo>
                <a:cubicBezTo>
                  <a:pt x="1450" y="1621"/>
                  <a:pt x="1536" y="1707"/>
                  <a:pt x="1642" y="1771"/>
                </a:cubicBezTo>
                <a:cubicBezTo>
                  <a:pt x="1713" y="1811"/>
                  <a:pt x="1798" y="1832"/>
                  <a:pt x="1881" y="1832"/>
                </a:cubicBezTo>
                <a:cubicBezTo>
                  <a:pt x="1974" y="1832"/>
                  <a:pt x="2065" y="1806"/>
                  <a:pt x="2133" y="1749"/>
                </a:cubicBezTo>
                <a:cubicBezTo>
                  <a:pt x="2282" y="1621"/>
                  <a:pt x="2346" y="1451"/>
                  <a:pt x="2303" y="1259"/>
                </a:cubicBezTo>
                <a:cubicBezTo>
                  <a:pt x="2218" y="1067"/>
                  <a:pt x="2090" y="875"/>
                  <a:pt x="1920" y="726"/>
                </a:cubicBezTo>
                <a:cubicBezTo>
                  <a:pt x="1770" y="598"/>
                  <a:pt x="1600" y="470"/>
                  <a:pt x="1450" y="363"/>
                </a:cubicBezTo>
                <a:cubicBezTo>
                  <a:pt x="1109" y="171"/>
                  <a:pt x="747" y="43"/>
                  <a:pt x="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9"/>
          <p:cNvSpPr/>
          <p:nvPr/>
        </p:nvSpPr>
        <p:spPr>
          <a:xfrm rot="-5400000">
            <a:off x="-117790" y="3598725"/>
            <a:ext cx="80403" cy="167815"/>
          </a:xfrm>
          <a:custGeom>
            <a:rect b="b" l="l" r="r" t="t"/>
            <a:pathLst>
              <a:path extrusionOk="0" h="2801" w="1342">
                <a:moveTo>
                  <a:pt x="1008" y="0"/>
                </a:moveTo>
                <a:cubicBezTo>
                  <a:pt x="956" y="0"/>
                  <a:pt x="903" y="16"/>
                  <a:pt x="854" y="50"/>
                </a:cubicBezTo>
                <a:lnTo>
                  <a:pt x="875" y="50"/>
                </a:lnTo>
                <a:cubicBezTo>
                  <a:pt x="811" y="114"/>
                  <a:pt x="747" y="178"/>
                  <a:pt x="683" y="242"/>
                </a:cubicBezTo>
                <a:lnTo>
                  <a:pt x="640" y="306"/>
                </a:lnTo>
                <a:cubicBezTo>
                  <a:pt x="653" y="299"/>
                  <a:pt x="660" y="297"/>
                  <a:pt x="663" y="297"/>
                </a:cubicBezTo>
                <a:lnTo>
                  <a:pt x="663" y="297"/>
                </a:lnTo>
                <a:cubicBezTo>
                  <a:pt x="669" y="297"/>
                  <a:pt x="649" y="312"/>
                  <a:pt x="619" y="327"/>
                </a:cubicBezTo>
                <a:cubicBezTo>
                  <a:pt x="598" y="327"/>
                  <a:pt x="577" y="348"/>
                  <a:pt x="577" y="370"/>
                </a:cubicBezTo>
                <a:cubicBezTo>
                  <a:pt x="534" y="434"/>
                  <a:pt x="513" y="476"/>
                  <a:pt x="470" y="519"/>
                </a:cubicBezTo>
                <a:cubicBezTo>
                  <a:pt x="363" y="711"/>
                  <a:pt x="278" y="903"/>
                  <a:pt x="193" y="1095"/>
                </a:cubicBezTo>
                <a:cubicBezTo>
                  <a:pt x="129" y="1265"/>
                  <a:pt x="86" y="1436"/>
                  <a:pt x="65" y="1628"/>
                </a:cubicBezTo>
                <a:cubicBezTo>
                  <a:pt x="65" y="1649"/>
                  <a:pt x="65" y="1671"/>
                  <a:pt x="65" y="1692"/>
                </a:cubicBezTo>
                <a:cubicBezTo>
                  <a:pt x="65" y="1722"/>
                  <a:pt x="54" y="1807"/>
                  <a:pt x="55" y="1807"/>
                </a:cubicBezTo>
                <a:cubicBezTo>
                  <a:pt x="56" y="1807"/>
                  <a:pt x="59" y="1793"/>
                  <a:pt x="65" y="1756"/>
                </a:cubicBezTo>
                <a:lnTo>
                  <a:pt x="65" y="1756"/>
                </a:lnTo>
                <a:cubicBezTo>
                  <a:pt x="65" y="1841"/>
                  <a:pt x="43" y="1926"/>
                  <a:pt x="22" y="2012"/>
                </a:cubicBezTo>
                <a:lnTo>
                  <a:pt x="22" y="2076"/>
                </a:lnTo>
                <a:lnTo>
                  <a:pt x="22" y="2097"/>
                </a:lnTo>
                <a:cubicBezTo>
                  <a:pt x="22" y="2121"/>
                  <a:pt x="22" y="2161"/>
                  <a:pt x="22" y="2161"/>
                </a:cubicBezTo>
                <a:cubicBezTo>
                  <a:pt x="1" y="2204"/>
                  <a:pt x="1" y="2246"/>
                  <a:pt x="22" y="2289"/>
                </a:cubicBezTo>
                <a:cubicBezTo>
                  <a:pt x="22" y="2545"/>
                  <a:pt x="214" y="2758"/>
                  <a:pt x="470" y="2801"/>
                </a:cubicBezTo>
                <a:cubicBezTo>
                  <a:pt x="726" y="2801"/>
                  <a:pt x="939" y="2566"/>
                  <a:pt x="960" y="2310"/>
                </a:cubicBezTo>
                <a:cubicBezTo>
                  <a:pt x="960" y="2243"/>
                  <a:pt x="960" y="2108"/>
                  <a:pt x="918" y="2034"/>
                </a:cubicBezTo>
                <a:lnTo>
                  <a:pt x="918" y="2034"/>
                </a:lnTo>
                <a:lnTo>
                  <a:pt x="918" y="2033"/>
                </a:lnTo>
                <a:lnTo>
                  <a:pt x="918" y="1777"/>
                </a:lnTo>
                <a:lnTo>
                  <a:pt x="918" y="1649"/>
                </a:lnTo>
                <a:lnTo>
                  <a:pt x="918" y="1585"/>
                </a:lnTo>
                <a:cubicBezTo>
                  <a:pt x="918" y="1500"/>
                  <a:pt x="939" y="1393"/>
                  <a:pt x="960" y="1308"/>
                </a:cubicBezTo>
                <a:cubicBezTo>
                  <a:pt x="1003" y="1137"/>
                  <a:pt x="1046" y="988"/>
                  <a:pt x="1088" y="817"/>
                </a:cubicBezTo>
                <a:cubicBezTo>
                  <a:pt x="1088" y="817"/>
                  <a:pt x="1133" y="743"/>
                  <a:pt x="1123" y="743"/>
                </a:cubicBezTo>
                <a:lnTo>
                  <a:pt x="1123" y="743"/>
                </a:lnTo>
                <a:cubicBezTo>
                  <a:pt x="1121" y="743"/>
                  <a:pt x="1117" y="746"/>
                  <a:pt x="1110" y="754"/>
                </a:cubicBezTo>
                <a:cubicBezTo>
                  <a:pt x="1152" y="711"/>
                  <a:pt x="1174" y="647"/>
                  <a:pt x="1174" y="583"/>
                </a:cubicBezTo>
                <a:cubicBezTo>
                  <a:pt x="1174" y="540"/>
                  <a:pt x="1216" y="455"/>
                  <a:pt x="1259" y="370"/>
                </a:cubicBezTo>
                <a:cubicBezTo>
                  <a:pt x="1341" y="172"/>
                  <a:pt x="1183" y="0"/>
                  <a:pt x="10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9"/>
          <p:cNvSpPr/>
          <p:nvPr/>
        </p:nvSpPr>
        <p:spPr>
          <a:xfrm rot="-5400000">
            <a:off x="-243968" y="3739703"/>
            <a:ext cx="99874" cy="135043"/>
          </a:xfrm>
          <a:custGeom>
            <a:rect b="b" l="l" r="r" t="t"/>
            <a:pathLst>
              <a:path extrusionOk="0" h="2254" w="1667">
                <a:moveTo>
                  <a:pt x="321" y="0"/>
                </a:moveTo>
                <a:cubicBezTo>
                  <a:pt x="153" y="0"/>
                  <a:pt x="0" y="155"/>
                  <a:pt x="46" y="355"/>
                </a:cubicBezTo>
                <a:cubicBezTo>
                  <a:pt x="153" y="653"/>
                  <a:pt x="259" y="931"/>
                  <a:pt x="409" y="1187"/>
                </a:cubicBezTo>
                <a:cubicBezTo>
                  <a:pt x="520" y="1428"/>
                  <a:pt x="631" y="1637"/>
                  <a:pt x="729" y="1855"/>
                </a:cubicBezTo>
                <a:lnTo>
                  <a:pt x="729" y="1855"/>
                </a:lnTo>
                <a:cubicBezTo>
                  <a:pt x="729" y="1874"/>
                  <a:pt x="729" y="1893"/>
                  <a:pt x="729" y="1912"/>
                </a:cubicBezTo>
                <a:cubicBezTo>
                  <a:pt x="771" y="2082"/>
                  <a:pt x="899" y="2189"/>
                  <a:pt x="1048" y="2232"/>
                </a:cubicBezTo>
                <a:cubicBezTo>
                  <a:pt x="1094" y="2247"/>
                  <a:pt x="1139" y="2254"/>
                  <a:pt x="1183" y="2254"/>
                </a:cubicBezTo>
                <a:cubicBezTo>
                  <a:pt x="1264" y="2254"/>
                  <a:pt x="1342" y="2230"/>
                  <a:pt x="1411" y="2189"/>
                </a:cubicBezTo>
                <a:cubicBezTo>
                  <a:pt x="1518" y="2125"/>
                  <a:pt x="1603" y="2040"/>
                  <a:pt x="1624" y="1912"/>
                </a:cubicBezTo>
                <a:cubicBezTo>
                  <a:pt x="1667" y="1741"/>
                  <a:pt x="1624" y="1570"/>
                  <a:pt x="1518" y="1443"/>
                </a:cubicBezTo>
                <a:cubicBezTo>
                  <a:pt x="1502" y="1435"/>
                  <a:pt x="1492" y="1430"/>
                  <a:pt x="1488" y="1430"/>
                </a:cubicBezTo>
                <a:lnTo>
                  <a:pt x="1488" y="1430"/>
                </a:lnTo>
                <a:cubicBezTo>
                  <a:pt x="1481" y="1430"/>
                  <a:pt x="1491" y="1445"/>
                  <a:pt x="1518" y="1485"/>
                </a:cubicBezTo>
                <a:lnTo>
                  <a:pt x="1475" y="1443"/>
                </a:lnTo>
                <a:lnTo>
                  <a:pt x="1411" y="1357"/>
                </a:lnTo>
                <a:cubicBezTo>
                  <a:pt x="1368" y="1293"/>
                  <a:pt x="1326" y="1229"/>
                  <a:pt x="1283" y="1165"/>
                </a:cubicBezTo>
                <a:lnTo>
                  <a:pt x="1048" y="803"/>
                </a:lnTo>
                <a:cubicBezTo>
                  <a:pt x="899" y="568"/>
                  <a:pt x="707" y="312"/>
                  <a:pt x="515" y="78"/>
                </a:cubicBezTo>
                <a:cubicBezTo>
                  <a:pt x="455" y="24"/>
                  <a:pt x="387" y="0"/>
                  <a:pt x="3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9"/>
          <p:cNvSpPr/>
          <p:nvPr/>
        </p:nvSpPr>
        <p:spPr>
          <a:xfrm rot="-5400000">
            <a:off x="-217486" y="3949044"/>
            <a:ext cx="93344" cy="131388"/>
          </a:xfrm>
          <a:custGeom>
            <a:rect b="b" l="l" r="r" t="t"/>
            <a:pathLst>
              <a:path extrusionOk="0" h="2193" w="1558">
                <a:moveTo>
                  <a:pt x="378" y="1"/>
                </a:moveTo>
                <a:cubicBezTo>
                  <a:pt x="204" y="1"/>
                  <a:pt x="33" y="120"/>
                  <a:pt x="22" y="342"/>
                </a:cubicBezTo>
                <a:lnTo>
                  <a:pt x="0" y="363"/>
                </a:lnTo>
                <a:cubicBezTo>
                  <a:pt x="0" y="662"/>
                  <a:pt x="64" y="961"/>
                  <a:pt x="192" y="1238"/>
                </a:cubicBezTo>
                <a:cubicBezTo>
                  <a:pt x="235" y="1387"/>
                  <a:pt x="320" y="1515"/>
                  <a:pt x="405" y="1664"/>
                </a:cubicBezTo>
                <a:cubicBezTo>
                  <a:pt x="448" y="1728"/>
                  <a:pt x="469" y="1792"/>
                  <a:pt x="512" y="1835"/>
                </a:cubicBezTo>
                <a:cubicBezTo>
                  <a:pt x="533" y="1899"/>
                  <a:pt x="576" y="1942"/>
                  <a:pt x="640" y="2006"/>
                </a:cubicBezTo>
                <a:cubicBezTo>
                  <a:pt x="683" y="2048"/>
                  <a:pt x="747" y="2091"/>
                  <a:pt x="811" y="2133"/>
                </a:cubicBezTo>
                <a:lnTo>
                  <a:pt x="917" y="2176"/>
                </a:lnTo>
                <a:cubicBezTo>
                  <a:pt x="949" y="2187"/>
                  <a:pt x="981" y="2192"/>
                  <a:pt x="1013" y="2192"/>
                </a:cubicBezTo>
                <a:cubicBezTo>
                  <a:pt x="1045" y="2192"/>
                  <a:pt x="1077" y="2187"/>
                  <a:pt x="1109" y="2176"/>
                </a:cubicBezTo>
                <a:cubicBezTo>
                  <a:pt x="1216" y="2176"/>
                  <a:pt x="1323" y="2133"/>
                  <a:pt x="1408" y="2048"/>
                </a:cubicBezTo>
                <a:cubicBezTo>
                  <a:pt x="1450" y="1984"/>
                  <a:pt x="1493" y="1920"/>
                  <a:pt x="1536" y="1835"/>
                </a:cubicBezTo>
                <a:cubicBezTo>
                  <a:pt x="1557" y="1707"/>
                  <a:pt x="1536" y="1558"/>
                  <a:pt x="1472" y="1451"/>
                </a:cubicBezTo>
                <a:cubicBezTo>
                  <a:pt x="1429" y="1387"/>
                  <a:pt x="1386" y="1323"/>
                  <a:pt x="1323" y="1259"/>
                </a:cubicBezTo>
                <a:lnTo>
                  <a:pt x="1237" y="1174"/>
                </a:lnTo>
                <a:cubicBezTo>
                  <a:pt x="1183" y="1120"/>
                  <a:pt x="1130" y="1066"/>
                  <a:pt x="1076" y="1012"/>
                </a:cubicBezTo>
                <a:lnTo>
                  <a:pt x="1076" y="1012"/>
                </a:lnTo>
                <a:cubicBezTo>
                  <a:pt x="991" y="889"/>
                  <a:pt x="916" y="759"/>
                  <a:pt x="852" y="636"/>
                </a:cubicBezTo>
                <a:lnTo>
                  <a:pt x="852" y="636"/>
                </a:lnTo>
                <a:cubicBezTo>
                  <a:pt x="831" y="573"/>
                  <a:pt x="810" y="511"/>
                  <a:pt x="789" y="449"/>
                </a:cubicBezTo>
                <a:lnTo>
                  <a:pt x="789" y="406"/>
                </a:lnTo>
                <a:cubicBezTo>
                  <a:pt x="768" y="363"/>
                  <a:pt x="768" y="342"/>
                  <a:pt x="747" y="299"/>
                </a:cubicBezTo>
                <a:lnTo>
                  <a:pt x="747" y="299"/>
                </a:lnTo>
                <a:lnTo>
                  <a:pt x="768" y="363"/>
                </a:lnTo>
                <a:cubicBezTo>
                  <a:pt x="747" y="321"/>
                  <a:pt x="725" y="278"/>
                  <a:pt x="725" y="257"/>
                </a:cubicBezTo>
                <a:cubicBezTo>
                  <a:pt x="667" y="83"/>
                  <a:pt x="522" y="1"/>
                  <a:pt x="3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9"/>
          <p:cNvSpPr/>
          <p:nvPr/>
        </p:nvSpPr>
        <p:spPr>
          <a:xfrm rot="-5400000">
            <a:off x="18905" y="4104552"/>
            <a:ext cx="116230" cy="160326"/>
          </a:xfrm>
          <a:custGeom>
            <a:rect b="b" l="l" r="r" t="t"/>
            <a:pathLst>
              <a:path extrusionOk="0" h="2676" w="1940">
                <a:moveTo>
                  <a:pt x="1535" y="1"/>
                </a:moveTo>
                <a:cubicBezTo>
                  <a:pt x="1462" y="1"/>
                  <a:pt x="1387" y="29"/>
                  <a:pt x="1322" y="94"/>
                </a:cubicBezTo>
                <a:lnTo>
                  <a:pt x="1289" y="144"/>
                </a:lnTo>
                <a:lnTo>
                  <a:pt x="1289" y="144"/>
                </a:lnTo>
                <a:cubicBezTo>
                  <a:pt x="1277" y="150"/>
                  <a:pt x="1231" y="185"/>
                  <a:pt x="1216" y="200"/>
                </a:cubicBezTo>
                <a:cubicBezTo>
                  <a:pt x="1216" y="200"/>
                  <a:pt x="1152" y="264"/>
                  <a:pt x="1130" y="307"/>
                </a:cubicBezTo>
                <a:lnTo>
                  <a:pt x="960" y="499"/>
                </a:lnTo>
                <a:cubicBezTo>
                  <a:pt x="832" y="670"/>
                  <a:pt x="725" y="840"/>
                  <a:pt x="618" y="1011"/>
                </a:cubicBezTo>
                <a:cubicBezTo>
                  <a:pt x="512" y="1160"/>
                  <a:pt x="427" y="1309"/>
                  <a:pt x="341" y="1480"/>
                </a:cubicBezTo>
                <a:cubicBezTo>
                  <a:pt x="235" y="1651"/>
                  <a:pt x="149" y="1864"/>
                  <a:pt x="85" y="2056"/>
                </a:cubicBezTo>
                <a:cubicBezTo>
                  <a:pt x="0" y="2312"/>
                  <a:pt x="149" y="2589"/>
                  <a:pt x="427" y="2653"/>
                </a:cubicBezTo>
                <a:cubicBezTo>
                  <a:pt x="464" y="2668"/>
                  <a:pt x="507" y="2675"/>
                  <a:pt x="552" y="2675"/>
                </a:cubicBezTo>
                <a:cubicBezTo>
                  <a:pt x="634" y="2675"/>
                  <a:pt x="720" y="2652"/>
                  <a:pt x="789" y="2610"/>
                </a:cubicBezTo>
                <a:cubicBezTo>
                  <a:pt x="896" y="2546"/>
                  <a:pt x="981" y="2440"/>
                  <a:pt x="1024" y="2312"/>
                </a:cubicBezTo>
                <a:cubicBezTo>
                  <a:pt x="1045" y="2290"/>
                  <a:pt x="1045" y="2248"/>
                  <a:pt x="1066" y="2205"/>
                </a:cubicBezTo>
                <a:cubicBezTo>
                  <a:pt x="1088" y="2162"/>
                  <a:pt x="1088" y="2098"/>
                  <a:pt x="1088" y="2035"/>
                </a:cubicBezTo>
                <a:cubicBezTo>
                  <a:pt x="1088" y="2045"/>
                  <a:pt x="1088" y="2059"/>
                  <a:pt x="1088" y="2077"/>
                </a:cubicBezTo>
                <a:cubicBezTo>
                  <a:pt x="1088" y="2077"/>
                  <a:pt x="1152" y="1843"/>
                  <a:pt x="1152" y="1821"/>
                </a:cubicBezTo>
                <a:cubicBezTo>
                  <a:pt x="1194" y="1736"/>
                  <a:pt x="1216" y="1651"/>
                  <a:pt x="1237" y="1587"/>
                </a:cubicBezTo>
                <a:cubicBezTo>
                  <a:pt x="1237" y="1571"/>
                  <a:pt x="1272" y="1485"/>
                  <a:pt x="1273" y="1485"/>
                </a:cubicBezTo>
                <a:lnTo>
                  <a:pt x="1273" y="1485"/>
                </a:lnTo>
                <a:cubicBezTo>
                  <a:pt x="1273" y="1485"/>
                  <a:pt x="1269" y="1495"/>
                  <a:pt x="1258" y="1523"/>
                </a:cubicBezTo>
                <a:cubicBezTo>
                  <a:pt x="1280" y="1480"/>
                  <a:pt x="1301" y="1437"/>
                  <a:pt x="1322" y="1416"/>
                </a:cubicBezTo>
                <a:cubicBezTo>
                  <a:pt x="1386" y="1245"/>
                  <a:pt x="1472" y="1096"/>
                  <a:pt x="1557" y="947"/>
                </a:cubicBezTo>
                <a:cubicBezTo>
                  <a:pt x="1599" y="862"/>
                  <a:pt x="1642" y="776"/>
                  <a:pt x="1685" y="712"/>
                </a:cubicBezTo>
                <a:cubicBezTo>
                  <a:pt x="1727" y="627"/>
                  <a:pt x="1727" y="627"/>
                  <a:pt x="1749" y="606"/>
                </a:cubicBezTo>
                <a:lnTo>
                  <a:pt x="1770" y="542"/>
                </a:lnTo>
                <a:lnTo>
                  <a:pt x="1813" y="478"/>
                </a:lnTo>
                <a:cubicBezTo>
                  <a:pt x="1940" y="239"/>
                  <a:pt x="1747" y="1"/>
                  <a:pt x="15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9"/>
          <p:cNvSpPr/>
          <p:nvPr/>
        </p:nvSpPr>
        <p:spPr>
          <a:xfrm rot="-5400000">
            <a:off x="-233751" y="4182680"/>
            <a:ext cx="159787" cy="98556"/>
          </a:xfrm>
          <a:custGeom>
            <a:rect b="b" l="l" r="r" t="t"/>
            <a:pathLst>
              <a:path extrusionOk="0" h="1645" w="2667">
                <a:moveTo>
                  <a:pt x="534" y="1"/>
                </a:moveTo>
                <a:cubicBezTo>
                  <a:pt x="367" y="1"/>
                  <a:pt x="214" y="96"/>
                  <a:pt x="128" y="233"/>
                </a:cubicBezTo>
                <a:cubicBezTo>
                  <a:pt x="0" y="425"/>
                  <a:pt x="43" y="681"/>
                  <a:pt x="192" y="830"/>
                </a:cubicBezTo>
                <a:cubicBezTo>
                  <a:pt x="256" y="873"/>
                  <a:pt x="320" y="937"/>
                  <a:pt x="384" y="958"/>
                </a:cubicBezTo>
                <a:cubicBezTo>
                  <a:pt x="448" y="1001"/>
                  <a:pt x="512" y="1022"/>
                  <a:pt x="598" y="1043"/>
                </a:cubicBezTo>
                <a:lnTo>
                  <a:pt x="832" y="1150"/>
                </a:lnTo>
                <a:cubicBezTo>
                  <a:pt x="981" y="1214"/>
                  <a:pt x="1152" y="1278"/>
                  <a:pt x="1301" y="1342"/>
                </a:cubicBezTo>
                <a:lnTo>
                  <a:pt x="1770" y="1491"/>
                </a:lnTo>
                <a:cubicBezTo>
                  <a:pt x="1920" y="1555"/>
                  <a:pt x="2112" y="1576"/>
                  <a:pt x="2282" y="1640"/>
                </a:cubicBezTo>
                <a:cubicBezTo>
                  <a:pt x="2299" y="1643"/>
                  <a:pt x="2315" y="1644"/>
                  <a:pt x="2332" y="1644"/>
                </a:cubicBezTo>
                <a:cubicBezTo>
                  <a:pt x="2446" y="1644"/>
                  <a:pt x="2565" y="1582"/>
                  <a:pt x="2602" y="1470"/>
                </a:cubicBezTo>
                <a:cubicBezTo>
                  <a:pt x="2666" y="1342"/>
                  <a:pt x="2602" y="1193"/>
                  <a:pt x="2496" y="1107"/>
                </a:cubicBezTo>
                <a:cubicBezTo>
                  <a:pt x="2432" y="1065"/>
                  <a:pt x="2368" y="1022"/>
                  <a:pt x="2282" y="958"/>
                </a:cubicBezTo>
                <a:lnTo>
                  <a:pt x="2218" y="915"/>
                </a:lnTo>
                <a:lnTo>
                  <a:pt x="2090" y="809"/>
                </a:lnTo>
                <a:cubicBezTo>
                  <a:pt x="1941" y="723"/>
                  <a:pt x="1792" y="638"/>
                  <a:pt x="1643" y="553"/>
                </a:cubicBezTo>
                <a:cubicBezTo>
                  <a:pt x="1493" y="468"/>
                  <a:pt x="1344" y="382"/>
                  <a:pt x="1195" y="276"/>
                </a:cubicBezTo>
                <a:cubicBezTo>
                  <a:pt x="1045" y="169"/>
                  <a:pt x="853" y="84"/>
                  <a:pt x="662" y="20"/>
                </a:cubicBezTo>
                <a:cubicBezTo>
                  <a:pt x="619" y="7"/>
                  <a:pt x="576" y="1"/>
                  <a:pt x="5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9"/>
          <p:cNvSpPr/>
          <p:nvPr/>
        </p:nvSpPr>
        <p:spPr>
          <a:xfrm rot="-5400000">
            <a:off x="-54039" y="4319135"/>
            <a:ext cx="152537" cy="108861"/>
          </a:xfrm>
          <a:custGeom>
            <a:rect b="b" l="l" r="r" t="t"/>
            <a:pathLst>
              <a:path extrusionOk="0" h="1817" w="2546">
                <a:moveTo>
                  <a:pt x="1877" y="633"/>
                </a:moveTo>
                <a:cubicBezTo>
                  <a:pt x="1875" y="633"/>
                  <a:pt x="1863" y="636"/>
                  <a:pt x="1834" y="643"/>
                </a:cubicBezTo>
                <a:cubicBezTo>
                  <a:pt x="1848" y="643"/>
                  <a:pt x="1882" y="633"/>
                  <a:pt x="1877" y="633"/>
                </a:cubicBezTo>
                <a:close/>
                <a:moveTo>
                  <a:pt x="2171" y="1"/>
                </a:moveTo>
                <a:cubicBezTo>
                  <a:pt x="2159" y="1"/>
                  <a:pt x="2146" y="1"/>
                  <a:pt x="2133" y="3"/>
                </a:cubicBezTo>
                <a:lnTo>
                  <a:pt x="2154" y="24"/>
                </a:lnTo>
                <a:cubicBezTo>
                  <a:pt x="2120" y="23"/>
                  <a:pt x="2085" y="22"/>
                  <a:pt x="2051" y="22"/>
                </a:cubicBezTo>
                <a:cubicBezTo>
                  <a:pt x="1680" y="22"/>
                  <a:pt x="1315" y="124"/>
                  <a:pt x="1003" y="280"/>
                </a:cubicBezTo>
                <a:cubicBezTo>
                  <a:pt x="917" y="323"/>
                  <a:pt x="853" y="366"/>
                  <a:pt x="768" y="408"/>
                </a:cubicBezTo>
                <a:cubicBezTo>
                  <a:pt x="725" y="451"/>
                  <a:pt x="704" y="472"/>
                  <a:pt x="661" y="494"/>
                </a:cubicBezTo>
                <a:cubicBezTo>
                  <a:pt x="597" y="536"/>
                  <a:pt x="555" y="579"/>
                  <a:pt x="491" y="621"/>
                </a:cubicBezTo>
                <a:cubicBezTo>
                  <a:pt x="528" y="597"/>
                  <a:pt x="544" y="586"/>
                  <a:pt x="546" y="586"/>
                </a:cubicBezTo>
                <a:lnTo>
                  <a:pt x="546" y="586"/>
                </a:lnTo>
                <a:cubicBezTo>
                  <a:pt x="547" y="586"/>
                  <a:pt x="542" y="591"/>
                  <a:pt x="533" y="600"/>
                </a:cubicBezTo>
                <a:lnTo>
                  <a:pt x="512" y="621"/>
                </a:lnTo>
                <a:cubicBezTo>
                  <a:pt x="469" y="643"/>
                  <a:pt x="427" y="685"/>
                  <a:pt x="384" y="707"/>
                </a:cubicBezTo>
                <a:cubicBezTo>
                  <a:pt x="341" y="749"/>
                  <a:pt x="320" y="771"/>
                  <a:pt x="299" y="813"/>
                </a:cubicBezTo>
                <a:cubicBezTo>
                  <a:pt x="235" y="856"/>
                  <a:pt x="192" y="920"/>
                  <a:pt x="149" y="984"/>
                </a:cubicBezTo>
                <a:cubicBezTo>
                  <a:pt x="124" y="1035"/>
                  <a:pt x="108" y="1070"/>
                  <a:pt x="101" y="1087"/>
                </a:cubicBezTo>
                <a:lnTo>
                  <a:pt x="101" y="1087"/>
                </a:lnTo>
                <a:cubicBezTo>
                  <a:pt x="104" y="1076"/>
                  <a:pt x="107" y="1063"/>
                  <a:pt x="107" y="1048"/>
                </a:cubicBezTo>
                <a:lnTo>
                  <a:pt x="107" y="1048"/>
                </a:lnTo>
                <a:cubicBezTo>
                  <a:pt x="98" y="1082"/>
                  <a:pt x="93" y="1099"/>
                  <a:pt x="94" y="1099"/>
                </a:cubicBezTo>
                <a:cubicBezTo>
                  <a:pt x="95" y="1099"/>
                  <a:pt x="97" y="1095"/>
                  <a:pt x="101" y="1087"/>
                </a:cubicBezTo>
                <a:lnTo>
                  <a:pt x="101" y="1087"/>
                </a:lnTo>
                <a:cubicBezTo>
                  <a:pt x="94" y="1106"/>
                  <a:pt x="85" y="1120"/>
                  <a:pt x="85" y="1133"/>
                </a:cubicBezTo>
                <a:cubicBezTo>
                  <a:pt x="22" y="1240"/>
                  <a:pt x="0" y="1368"/>
                  <a:pt x="43" y="1475"/>
                </a:cubicBezTo>
                <a:cubicBezTo>
                  <a:pt x="64" y="1602"/>
                  <a:pt x="149" y="1688"/>
                  <a:pt x="256" y="1752"/>
                </a:cubicBezTo>
                <a:cubicBezTo>
                  <a:pt x="325" y="1793"/>
                  <a:pt x="403" y="1817"/>
                  <a:pt x="478" y="1817"/>
                </a:cubicBezTo>
                <a:cubicBezTo>
                  <a:pt x="519" y="1817"/>
                  <a:pt x="560" y="1810"/>
                  <a:pt x="597" y="1794"/>
                </a:cubicBezTo>
                <a:cubicBezTo>
                  <a:pt x="725" y="1752"/>
                  <a:pt x="811" y="1688"/>
                  <a:pt x="875" y="1581"/>
                </a:cubicBezTo>
                <a:lnTo>
                  <a:pt x="875" y="1581"/>
                </a:lnTo>
                <a:cubicBezTo>
                  <a:pt x="888" y="1568"/>
                  <a:pt x="880" y="1576"/>
                  <a:pt x="896" y="1560"/>
                </a:cubicBezTo>
                <a:cubicBezTo>
                  <a:pt x="939" y="1517"/>
                  <a:pt x="981" y="1453"/>
                  <a:pt x="1024" y="1389"/>
                </a:cubicBezTo>
                <a:cubicBezTo>
                  <a:pt x="1045" y="1347"/>
                  <a:pt x="1066" y="1304"/>
                  <a:pt x="1088" y="1283"/>
                </a:cubicBezTo>
                <a:cubicBezTo>
                  <a:pt x="1102" y="1253"/>
                  <a:pt x="1137" y="1194"/>
                  <a:pt x="1130" y="1194"/>
                </a:cubicBezTo>
                <a:lnTo>
                  <a:pt x="1130" y="1194"/>
                </a:lnTo>
                <a:cubicBezTo>
                  <a:pt x="1127" y="1194"/>
                  <a:pt x="1115" y="1206"/>
                  <a:pt x="1088" y="1240"/>
                </a:cubicBezTo>
                <a:cubicBezTo>
                  <a:pt x="1130" y="1176"/>
                  <a:pt x="1194" y="1112"/>
                  <a:pt x="1237" y="1069"/>
                </a:cubicBezTo>
                <a:cubicBezTo>
                  <a:pt x="1301" y="1005"/>
                  <a:pt x="1301" y="1005"/>
                  <a:pt x="1322" y="984"/>
                </a:cubicBezTo>
                <a:lnTo>
                  <a:pt x="1386" y="941"/>
                </a:lnTo>
                <a:cubicBezTo>
                  <a:pt x="1514" y="835"/>
                  <a:pt x="1642" y="749"/>
                  <a:pt x="1792" y="664"/>
                </a:cubicBezTo>
                <a:lnTo>
                  <a:pt x="1834" y="643"/>
                </a:lnTo>
                <a:lnTo>
                  <a:pt x="1962" y="600"/>
                </a:lnTo>
                <a:cubicBezTo>
                  <a:pt x="2047" y="579"/>
                  <a:pt x="2111" y="558"/>
                  <a:pt x="2197" y="536"/>
                </a:cubicBezTo>
                <a:cubicBezTo>
                  <a:pt x="2545" y="495"/>
                  <a:pt x="2480" y="1"/>
                  <a:pt x="21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9"/>
          <p:cNvSpPr/>
          <p:nvPr/>
        </p:nvSpPr>
        <p:spPr>
          <a:xfrm rot="-5400000">
            <a:off x="-161497" y="4417603"/>
            <a:ext cx="74831" cy="132826"/>
          </a:xfrm>
          <a:custGeom>
            <a:rect b="b" l="l" r="r" t="t"/>
            <a:pathLst>
              <a:path extrusionOk="0" h="2217" w="1249">
                <a:moveTo>
                  <a:pt x="1089" y="1813"/>
                </a:moveTo>
                <a:lnTo>
                  <a:pt x="1089" y="1821"/>
                </a:lnTo>
                <a:lnTo>
                  <a:pt x="1089" y="1821"/>
                </a:lnTo>
                <a:cubicBezTo>
                  <a:pt x="1089" y="1818"/>
                  <a:pt x="1089" y="1816"/>
                  <a:pt x="1089" y="1813"/>
                </a:cubicBezTo>
                <a:close/>
                <a:moveTo>
                  <a:pt x="470" y="1"/>
                </a:moveTo>
                <a:cubicBezTo>
                  <a:pt x="278" y="1"/>
                  <a:pt x="108" y="129"/>
                  <a:pt x="44" y="320"/>
                </a:cubicBezTo>
                <a:cubicBezTo>
                  <a:pt x="1" y="448"/>
                  <a:pt x="1" y="576"/>
                  <a:pt x="22" y="726"/>
                </a:cubicBezTo>
                <a:cubicBezTo>
                  <a:pt x="22" y="790"/>
                  <a:pt x="44" y="854"/>
                  <a:pt x="65" y="918"/>
                </a:cubicBezTo>
                <a:cubicBezTo>
                  <a:pt x="108" y="1088"/>
                  <a:pt x="172" y="1259"/>
                  <a:pt x="236" y="1408"/>
                </a:cubicBezTo>
                <a:cubicBezTo>
                  <a:pt x="299" y="1536"/>
                  <a:pt x="363" y="1664"/>
                  <a:pt x="449" y="1771"/>
                </a:cubicBezTo>
                <a:cubicBezTo>
                  <a:pt x="491" y="1856"/>
                  <a:pt x="555" y="1920"/>
                  <a:pt x="598" y="1984"/>
                </a:cubicBezTo>
                <a:cubicBezTo>
                  <a:pt x="650" y="2053"/>
                  <a:pt x="715" y="2108"/>
                  <a:pt x="794" y="2137"/>
                </a:cubicBezTo>
                <a:lnTo>
                  <a:pt x="794" y="2137"/>
                </a:lnTo>
                <a:lnTo>
                  <a:pt x="811" y="2155"/>
                </a:lnTo>
                <a:cubicBezTo>
                  <a:pt x="854" y="2198"/>
                  <a:pt x="906" y="2216"/>
                  <a:pt x="956" y="2216"/>
                </a:cubicBezTo>
                <a:cubicBezTo>
                  <a:pt x="1105" y="2216"/>
                  <a:pt x="1248" y="2053"/>
                  <a:pt x="1153" y="1877"/>
                </a:cubicBezTo>
                <a:lnTo>
                  <a:pt x="1124" y="1877"/>
                </a:lnTo>
                <a:cubicBezTo>
                  <a:pt x="1122" y="1856"/>
                  <a:pt x="1117" y="1835"/>
                  <a:pt x="1110" y="1813"/>
                </a:cubicBezTo>
                <a:lnTo>
                  <a:pt x="1110" y="1792"/>
                </a:lnTo>
                <a:cubicBezTo>
                  <a:pt x="1110" y="1792"/>
                  <a:pt x="1089" y="1771"/>
                  <a:pt x="1089" y="1749"/>
                </a:cubicBezTo>
                <a:cubicBezTo>
                  <a:pt x="1067" y="1707"/>
                  <a:pt x="1046" y="1664"/>
                  <a:pt x="1046" y="1600"/>
                </a:cubicBezTo>
                <a:cubicBezTo>
                  <a:pt x="1003" y="1493"/>
                  <a:pt x="961" y="1387"/>
                  <a:pt x="939" y="1280"/>
                </a:cubicBezTo>
                <a:cubicBezTo>
                  <a:pt x="939" y="1238"/>
                  <a:pt x="918" y="1174"/>
                  <a:pt x="918" y="1131"/>
                </a:cubicBezTo>
                <a:lnTo>
                  <a:pt x="918" y="1110"/>
                </a:lnTo>
                <a:lnTo>
                  <a:pt x="918" y="1024"/>
                </a:lnTo>
                <a:cubicBezTo>
                  <a:pt x="900" y="937"/>
                  <a:pt x="897" y="849"/>
                  <a:pt x="909" y="750"/>
                </a:cubicBezTo>
                <a:lnTo>
                  <a:pt x="909" y="750"/>
                </a:lnTo>
                <a:cubicBezTo>
                  <a:pt x="910" y="741"/>
                  <a:pt x="911" y="731"/>
                  <a:pt x="912" y="722"/>
                </a:cubicBezTo>
                <a:lnTo>
                  <a:pt x="912" y="722"/>
                </a:lnTo>
                <a:cubicBezTo>
                  <a:pt x="914" y="709"/>
                  <a:pt x="916" y="696"/>
                  <a:pt x="918" y="683"/>
                </a:cubicBezTo>
                <a:lnTo>
                  <a:pt x="918" y="683"/>
                </a:lnTo>
                <a:lnTo>
                  <a:pt x="913" y="713"/>
                </a:lnTo>
                <a:lnTo>
                  <a:pt x="913" y="713"/>
                </a:lnTo>
                <a:cubicBezTo>
                  <a:pt x="918" y="661"/>
                  <a:pt x="918" y="608"/>
                  <a:pt x="918" y="555"/>
                </a:cubicBezTo>
                <a:cubicBezTo>
                  <a:pt x="918" y="470"/>
                  <a:pt x="897" y="384"/>
                  <a:pt x="897" y="320"/>
                </a:cubicBezTo>
                <a:cubicBezTo>
                  <a:pt x="875" y="214"/>
                  <a:pt x="811" y="150"/>
                  <a:pt x="726" y="86"/>
                </a:cubicBezTo>
                <a:cubicBezTo>
                  <a:pt x="662" y="22"/>
                  <a:pt x="555" y="1"/>
                  <a:pt x="4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9"/>
          <p:cNvSpPr/>
          <p:nvPr/>
        </p:nvSpPr>
        <p:spPr>
          <a:xfrm rot="-5400000">
            <a:off x="232260" y="4290466"/>
            <a:ext cx="86574" cy="175963"/>
          </a:xfrm>
          <a:custGeom>
            <a:rect b="b" l="l" r="r" t="t"/>
            <a:pathLst>
              <a:path extrusionOk="0" h="2937" w="1445">
                <a:moveTo>
                  <a:pt x="528" y="0"/>
                </a:moveTo>
                <a:cubicBezTo>
                  <a:pt x="356" y="0"/>
                  <a:pt x="210" y="103"/>
                  <a:pt x="171" y="259"/>
                </a:cubicBezTo>
                <a:cubicBezTo>
                  <a:pt x="22" y="643"/>
                  <a:pt x="0" y="1069"/>
                  <a:pt x="43" y="1475"/>
                </a:cubicBezTo>
                <a:cubicBezTo>
                  <a:pt x="86" y="1880"/>
                  <a:pt x="192" y="2285"/>
                  <a:pt x="342" y="2690"/>
                </a:cubicBezTo>
                <a:cubicBezTo>
                  <a:pt x="391" y="2865"/>
                  <a:pt x="536" y="2937"/>
                  <a:pt x="699" y="2937"/>
                </a:cubicBezTo>
                <a:cubicBezTo>
                  <a:pt x="1034" y="2937"/>
                  <a:pt x="1445" y="2636"/>
                  <a:pt x="1259" y="2306"/>
                </a:cubicBezTo>
                <a:cubicBezTo>
                  <a:pt x="1195" y="2221"/>
                  <a:pt x="1152" y="2136"/>
                  <a:pt x="1109" y="2072"/>
                </a:cubicBezTo>
                <a:cubicBezTo>
                  <a:pt x="1089" y="2032"/>
                  <a:pt x="1083" y="2015"/>
                  <a:pt x="1085" y="2015"/>
                </a:cubicBezTo>
                <a:lnTo>
                  <a:pt x="1085" y="2015"/>
                </a:lnTo>
                <a:cubicBezTo>
                  <a:pt x="1086" y="2015"/>
                  <a:pt x="1098" y="2038"/>
                  <a:pt x="1109" y="2072"/>
                </a:cubicBezTo>
                <a:lnTo>
                  <a:pt x="1088" y="1986"/>
                </a:lnTo>
                <a:cubicBezTo>
                  <a:pt x="1067" y="1944"/>
                  <a:pt x="1067" y="1922"/>
                  <a:pt x="1045" y="1880"/>
                </a:cubicBezTo>
                <a:cubicBezTo>
                  <a:pt x="1003" y="1709"/>
                  <a:pt x="939" y="1517"/>
                  <a:pt x="917" y="1347"/>
                </a:cubicBezTo>
                <a:cubicBezTo>
                  <a:pt x="917" y="1304"/>
                  <a:pt x="896" y="1261"/>
                  <a:pt x="896" y="1240"/>
                </a:cubicBezTo>
                <a:cubicBezTo>
                  <a:pt x="896" y="1197"/>
                  <a:pt x="896" y="1176"/>
                  <a:pt x="896" y="1155"/>
                </a:cubicBezTo>
                <a:cubicBezTo>
                  <a:pt x="896" y="1069"/>
                  <a:pt x="896" y="963"/>
                  <a:pt x="875" y="877"/>
                </a:cubicBezTo>
                <a:lnTo>
                  <a:pt x="875" y="344"/>
                </a:lnTo>
                <a:cubicBezTo>
                  <a:pt x="875" y="174"/>
                  <a:pt x="747" y="24"/>
                  <a:pt x="576" y="3"/>
                </a:cubicBezTo>
                <a:cubicBezTo>
                  <a:pt x="560" y="1"/>
                  <a:pt x="544" y="0"/>
                  <a:pt x="5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9"/>
          <p:cNvSpPr/>
          <p:nvPr/>
        </p:nvSpPr>
        <p:spPr>
          <a:xfrm rot="-5400000">
            <a:off x="246849" y="4011115"/>
            <a:ext cx="79983" cy="158648"/>
          </a:xfrm>
          <a:custGeom>
            <a:rect b="b" l="l" r="r" t="t"/>
            <a:pathLst>
              <a:path extrusionOk="0" h="2648" w="1335">
                <a:moveTo>
                  <a:pt x="972" y="1"/>
                </a:moveTo>
                <a:cubicBezTo>
                  <a:pt x="824" y="1"/>
                  <a:pt x="702" y="83"/>
                  <a:pt x="664" y="236"/>
                </a:cubicBezTo>
                <a:lnTo>
                  <a:pt x="664" y="236"/>
                </a:lnTo>
                <a:cubicBezTo>
                  <a:pt x="648" y="252"/>
                  <a:pt x="633" y="270"/>
                  <a:pt x="619" y="289"/>
                </a:cubicBezTo>
                <a:cubicBezTo>
                  <a:pt x="598" y="353"/>
                  <a:pt x="576" y="395"/>
                  <a:pt x="555" y="459"/>
                </a:cubicBezTo>
                <a:cubicBezTo>
                  <a:pt x="513" y="523"/>
                  <a:pt x="491" y="608"/>
                  <a:pt x="449" y="694"/>
                </a:cubicBezTo>
                <a:cubicBezTo>
                  <a:pt x="406" y="864"/>
                  <a:pt x="363" y="1014"/>
                  <a:pt x="299" y="1163"/>
                </a:cubicBezTo>
                <a:cubicBezTo>
                  <a:pt x="257" y="1334"/>
                  <a:pt x="193" y="1483"/>
                  <a:pt x="150" y="1653"/>
                </a:cubicBezTo>
                <a:cubicBezTo>
                  <a:pt x="65" y="1824"/>
                  <a:pt x="22" y="2037"/>
                  <a:pt x="1" y="2229"/>
                </a:cubicBezTo>
                <a:cubicBezTo>
                  <a:pt x="1" y="2421"/>
                  <a:pt x="129" y="2570"/>
                  <a:pt x="299" y="2634"/>
                </a:cubicBezTo>
                <a:cubicBezTo>
                  <a:pt x="338" y="2643"/>
                  <a:pt x="376" y="2647"/>
                  <a:pt x="414" y="2647"/>
                </a:cubicBezTo>
                <a:cubicBezTo>
                  <a:pt x="565" y="2647"/>
                  <a:pt x="704" y="2579"/>
                  <a:pt x="790" y="2443"/>
                </a:cubicBezTo>
                <a:cubicBezTo>
                  <a:pt x="875" y="2251"/>
                  <a:pt x="939" y="2080"/>
                  <a:pt x="982" y="1888"/>
                </a:cubicBezTo>
                <a:lnTo>
                  <a:pt x="1110" y="1398"/>
                </a:lnTo>
                <a:cubicBezTo>
                  <a:pt x="1152" y="1227"/>
                  <a:pt x="1195" y="1078"/>
                  <a:pt x="1238" y="907"/>
                </a:cubicBezTo>
                <a:cubicBezTo>
                  <a:pt x="1259" y="822"/>
                  <a:pt x="1259" y="736"/>
                  <a:pt x="1280" y="651"/>
                </a:cubicBezTo>
                <a:cubicBezTo>
                  <a:pt x="1302" y="587"/>
                  <a:pt x="1302" y="523"/>
                  <a:pt x="1323" y="459"/>
                </a:cubicBezTo>
                <a:cubicBezTo>
                  <a:pt x="1318" y="436"/>
                  <a:pt x="1313" y="415"/>
                  <a:pt x="1306" y="394"/>
                </a:cubicBezTo>
                <a:lnTo>
                  <a:pt x="1306" y="394"/>
                </a:lnTo>
                <a:cubicBezTo>
                  <a:pt x="1335" y="229"/>
                  <a:pt x="1230" y="52"/>
                  <a:pt x="1067" y="11"/>
                </a:cubicBezTo>
                <a:cubicBezTo>
                  <a:pt x="1035" y="4"/>
                  <a:pt x="1003" y="1"/>
                  <a:pt x="9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9"/>
          <p:cNvSpPr/>
          <p:nvPr/>
        </p:nvSpPr>
        <p:spPr>
          <a:xfrm rot="-5400000">
            <a:off x="389864" y="3607532"/>
            <a:ext cx="56258" cy="153855"/>
          </a:xfrm>
          <a:custGeom>
            <a:rect b="b" l="l" r="r" t="t"/>
            <a:pathLst>
              <a:path extrusionOk="0" h="2568" w="939">
                <a:moveTo>
                  <a:pt x="683" y="0"/>
                </a:moveTo>
                <a:cubicBezTo>
                  <a:pt x="533" y="0"/>
                  <a:pt x="384" y="86"/>
                  <a:pt x="342" y="235"/>
                </a:cubicBezTo>
                <a:cubicBezTo>
                  <a:pt x="235" y="533"/>
                  <a:pt x="150" y="853"/>
                  <a:pt x="107" y="1173"/>
                </a:cubicBezTo>
                <a:cubicBezTo>
                  <a:pt x="64" y="1344"/>
                  <a:pt x="43" y="1536"/>
                  <a:pt x="43" y="1706"/>
                </a:cubicBezTo>
                <a:cubicBezTo>
                  <a:pt x="43" y="1792"/>
                  <a:pt x="22" y="1877"/>
                  <a:pt x="22" y="1941"/>
                </a:cubicBezTo>
                <a:cubicBezTo>
                  <a:pt x="0" y="2048"/>
                  <a:pt x="22" y="2176"/>
                  <a:pt x="64" y="2282"/>
                </a:cubicBezTo>
                <a:cubicBezTo>
                  <a:pt x="101" y="2449"/>
                  <a:pt x="251" y="2568"/>
                  <a:pt x="430" y="2568"/>
                </a:cubicBezTo>
                <a:cubicBezTo>
                  <a:pt x="457" y="2568"/>
                  <a:pt x="484" y="2565"/>
                  <a:pt x="512" y="2559"/>
                </a:cubicBezTo>
                <a:cubicBezTo>
                  <a:pt x="704" y="2538"/>
                  <a:pt x="853" y="2367"/>
                  <a:pt x="853" y="2154"/>
                </a:cubicBezTo>
                <a:cubicBezTo>
                  <a:pt x="853" y="2133"/>
                  <a:pt x="853" y="2090"/>
                  <a:pt x="875" y="2069"/>
                </a:cubicBezTo>
                <a:cubicBezTo>
                  <a:pt x="875" y="1984"/>
                  <a:pt x="875" y="1898"/>
                  <a:pt x="853" y="1834"/>
                </a:cubicBezTo>
                <a:cubicBezTo>
                  <a:pt x="853" y="1834"/>
                  <a:pt x="853" y="1833"/>
                  <a:pt x="853" y="1832"/>
                </a:cubicBezTo>
                <a:lnTo>
                  <a:pt x="853" y="1832"/>
                </a:lnTo>
                <a:cubicBezTo>
                  <a:pt x="853" y="1827"/>
                  <a:pt x="853" y="1821"/>
                  <a:pt x="853" y="1813"/>
                </a:cubicBezTo>
                <a:lnTo>
                  <a:pt x="853" y="1685"/>
                </a:lnTo>
                <a:lnTo>
                  <a:pt x="853" y="1216"/>
                </a:lnTo>
                <a:cubicBezTo>
                  <a:pt x="853" y="1067"/>
                  <a:pt x="875" y="917"/>
                  <a:pt x="896" y="768"/>
                </a:cubicBezTo>
                <a:lnTo>
                  <a:pt x="917" y="640"/>
                </a:lnTo>
                <a:lnTo>
                  <a:pt x="917" y="597"/>
                </a:lnTo>
                <a:cubicBezTo>
                  <a:pt x="917" y="491"/>
                  <a:pt x="939" y="405"/>
                  <a:pt x="939" y="299"/>
                </a:cubicBezTo>
                <a:cubicBezTo>
                  <a:pt x="939" y="150"/>
                  <a:pt x="832" y="22"/>
                  <a:pt x="6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9"/>
          <p:cNvSpPr/>
          <p:nvPr/>
        </p:nvSpPr>
        <p:spPr>
          <a:xfrm rot="-5400000">
            <a:off x="286185" y="3438964"/>
            <a:ext cx="171050" cy="76748"/>
          </a:xfrm>
          <a:custGeom>
            <a:rect b="b" l="l" r="r" t="t"/>
            <a:pathLst>
              <a:path extrusionOk="0" h="1281" w="2855">
                <a:moveTo>
                  <a:pt x="430" y="1"/>
                </a:moveTo>
                <a:cubicBezTo>
                  <a:pt x="161" y="1"/>
                  <a:pt x="0" y="415"/>
                  <a:pt x="316" y="556"/>
                </a:cubicBezTo>
                <a:cubicBezTo>
                  <a:pt x="615" y="748"/>
                  <a:pt x="935" y="918"/>
                  <a:pt x="1276" y="1046"/>
                </a:cubicBezTo>
                <a:cubicBezTo>
                  <a:pt x="1425" y="1089"/>
                  <a:pt x="1596" y="1153"/>
                  <a:pt x="1745" y="1196"/>
                </a:cubicBezTo>
                <a:cubicBezTo>
                  <a:pt x="1937" y="1260"/>
                  <a:pt x="2129" y="1281"/>
                  <a:pt x="2342" y="1281"/>
                </a:cubicBezTo>
                <a:cubicBezTo>
                  <a:pt x="2769" y="1260"/>
                  <a:pt x="2854" y="641"/>
                  <a:pt x="2428" y="513"/>
                </a:cubicBezTo>
                <a:cubicBezTo>
                  <a:pt x="2364" y="492"/>
                  <a:pt x="2278" y="470"/>
                  <a:pt x="2193" y="470"/>
                </a:cubicBezTo>
                <a:lnTo>
                  <a:pt x="2001" y="449"/>
                </a:lnTo>
                <a:cubicBezTo>
                  <a:pt x="1987" y="449"/>
                  <a:pt x="1925" y="440"/>
                  <a:pt x="1911" y="440"/>
                </a:cubicBezTo>
                <a:cubicBezTo>
                  <a:pt x="1904" y="440"/>
                  <a:pt x="1909" y="442"/>
                  <a:pt x="1937" y="449"/>
                </a:cubicBezTo>
                <a:cubicBezTo>
                  <a:pt x="1788" y="428"/>
                  <a:pt x="1639" y="385"/>
                  <a:pt x="1489" y="364"/>
                </a:cubicBezTo>
                <a:cubicBezTo>
                  <a:pt x="1319" y="321"/>
                  <a:pt x="1169" y="279"/>
                  <a:pt x="1041" y="215"/>
                </a:cubicBezTo>
                <a:cubicBezTo>
                  <a:pt x="892" y="172"/>
                  <a:pt x="743" y="129"/>
                  <a:pt x="615" y="65"/>
                </a:cubicBezTo>
                <a:cubicBezTo>
                  <a:pt x="551" y="20"/>
                  <a:pt x="488" y="1"/>
                  <a:pt x="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9"/>
          <p:cNvSpPr/>
          <p:nvPr/>
        </p:nvSpPr>
        <p:spPr>
          <a:xfrm rot="-5400000">
            <a:off x="131395" y="3361285"/>
            <a:ext cx="108502" cy="143550"/>
          </a:xfrm>
          <a:custGeom>
            <a:rect b="b" l="l" r="r" t="t"/>
            <a:pathLst>
              <a:path extrusionOk="0" h="2396" w="1811">
                <a:moveTo>
                  <a:pt x="975" y="2214"/>
                </a:moveTo>
                <a:cubicBezTo>
                  <a:pt x="972" y="2221"/>
                  <a:pt x="970" y="2228"/>
                  <a:pt x="967" y="2235"/>
                </a:cubicBezTo>
                <a:lnTo>
                  <a:pt x="967" y="2235"/>
                </a:lnTo>
                <a:cubicBezTo>
                  <a:pt x="971" y="2228"/>
                  <a:pt x="975" y="2220"/>
                  <a:pt x="975" y="2214"/>
                </a:cubicBezTo>
                <a:close/>
                <a:moveTo>
                  <a:pt x="1540" y="0"/>
                </a:moveTo>
                <a:cubicBezTo>
                  <a:pt x="1454" y="0"/>
                  <a:pt x="1371" y="45"/>
                  <a:pt x="1337" y="145"/>
                </a:cubicBezTo>
                <a:lnTo>
                  <a:pt x="1337" y="167"/>
                </a:lnTo>
                <a:cubicBezTo>
                  <a:pt x="1231" y="487"/>
                  <a:pt x="1081" y="785"/>
                  <a:pt x="911" y="1041"/>
                </a:cubicBezTo>
                <a:cubicBezTo>
                  <a:pt x="868" y="1126"/>
                  <a:pt x="804" y="1190"/>
                  <a:pt x="761" y="1254"/>
                </a:cubicBezTo>
                <a:lnTo>
                  <a:pt x="697" y="1361"/>
                </a:lnTo>
                <a:cubicBezTo>
                  <a:pt x="697" y="1361"/>
                  <a:pt x="638" y="1435"/>
                  <a:pt x="643" y="1435"/>
                </a:cubicBezTo>
                <a:cubicBezTo>
                  <a:pt x="644" y="1435"/>
                  <a:pt x="648" y="1432"/>
                  <a:pt x="655" y="1425"/>
                </a:cubicBezTo>
                <a:lnTo>
                  <a:pt x="655" y="1425"/>
                </a:lnTo>
                <a:cubicBezTo>
                  <a:pt x="591" y="1489"/>
                  <a:pt x="548" y="1553"/>
                  <a:pt x="484" y="1617"/>
                </a:cubicBezTo>
                <a:cubicBezTo>
                  <a:pt x="420" y="1681"/>
                  <a:pt x="420" y="1681"/>
                  <a:pt x="399" y="1702"/>
                </a:cubicBezTo>
                <a:cubicBezTo>
                  <a:pt x="399" y="1702"/>
                  <a:pt x="399" y="1702"/>
                  <a:pt x="399" y="1702"/>
                </a:cubicBezTo>
                <a:lnTo>
                  <a:pt x="399" y="1702"/>
                </a:lnTo>
                <a:cubicBezTo>
                  <a:pt x="388" y="1708"/>
                  <a:pt x="382" y="1713"/>
                  <a:pt x="378" y="1717"/>
                </a:cubicBezTo>
                <a:lnTo>
                  <a:pt x="378" y="1717"/>
                </a:lnTo>
                <a:cubicBezTo>
                  <a:pt x="385" y="1714"/>
                  <a:pt x="392" y="1709"/>
                  <a:pt x="399" y="1702"/>
                </a:cubicBezTo>
                <a:lnTo>
                  <a:pt x="399" y="1702"/>
                </a:lnTo>
                <a:cubicBezTo>
                  <a:pt x="390" y="1720"/>
                  <a:pt x="381" y="1727"/>
                  <a:pt x="377" y="1727"/>
                </a:cubicBezTo>
                <a:cubicBezTo>
                  <a:pt x="373" y="1727"/>
                  <a:pt x="373" y="1723"/>
                  <a:pt x="378" y="1717"/>
                </a:cubicBezTo>
                <a:lnTo>
                  <a:pt x="378" y="1717"/>
                </a:lnTo>
                <a:cubicBezTo>
                  <a:pt x="364" y="1724"/>
                  <a:pt x="349" y="1724"/>
                  <a:pt x="335" y="1724"/>
                </a:cubicBezTo>
                <a:cubicBezTo>
                  <a:pt x="0" y="1947"/>
                  <a:pt x="427" y="2395"/>
                  <a:pt x="736" y="2395"/>
                </a:cubicBezTo>
                <a:cubicBezTo>
                  <a:pt x="835" y="2395"/>
                  <a:pt x="921" y="2349"/>
                  <a:pt x="967" y="2235"/>
                </a:cubicBezTo>
                <a:lnTo>
                  <a:pt x="967" y="2235"/>
                </a:lnTo>
                <a:cubicBezTo>
                  <a:pt x="963" y="2242"/>
                  <a:pt x="958" y="2248"/>
                  <a:pt x="956" y="2248"/>
                </a:cubicBezTo>
                <a:cubicBezTo>
                  <a:pt x="954" y="2248"/>
                  <a:pt x="958" y="2239"/>
                  <a:pt x="975" y="2214"/>
                </a:cubicBezTo>
                <a:lnTo>
                  <a:pt x="975" y="2214"/>
                </a:lnTo>
                <a:cubicBezTo>
                  <a:pt x="975" y="2214"/>
                  <a:pt x="975" y="2214"/>
                  <a:pt x="975" y="2214"/>
                </a:cubicBezTo>
                <a:lnTo>
                  <a:pt x="996" y="2150"/>
                </a:lnTo>
                <a:cubicBezTo>
                  <a:pt x="1017" y="2107"/>
                  <a:pt x="1039" y="2086"/>
                  <a:pt x="1081" y="2044"/>
                </a:cubicBezTo>
                <a:cubicBezTo>
                  <a:pt x="1103" y="2001"/>
                  <a:pt x="1167" y="1894"/>
                  <a:pt x="1188" y="1809"/>
                </a:cubicBezTo>
                <a:cubicBezTo>
                  <a:pt x="1295" y="1638"/>
                  <a:pt x="1380" y="1468"/>
                  <a:pt x="1465" y="1276"/>
                </a:cubicBezTo>
                <a:cubicBezTo>
                  <a:pt x="1593" y="956"/>
                  <a:pt x="1700" y="615"/>
                  <a:pt x="1785" y="273"/>
                </a:cubicBezTo>
                <a:cubicBezTo>
                  <a:pt x="1811" y="105"/>
                  <a:pt x="1672" y="0"/>
                  <a:pt x="15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9"/>
          <p:cNvSpPr/>
          <p:nvPr/>
        </p:nvSpPr>
        <p:spPr>
          <a:xfrm rot="-5400000">
            <a:off x="-14556" y="3474462"/>
            <a:ext cx="99694" cy="87772"/>
          </a:xfrm>
          <a:custGeom>
            <a:rect b="b" l="l" r="r" t="t"/>
            <a:pathLst>
              <a:path extrusionOk="0" h="1465" w="1664">
                <a:moveTo>
                  <a:pt x="272" y="0"/>
                </a:moveTo>
                <a:cubicBezTo>
                  <a:pt x="245" y="0"/>
                  <a:pt x="219" y="5"/>
                  <a:pt x="192" y="14"/>
                </a:cubicBezTo>
                <a:cubicBezTo>
                  <a:pt x="149" y="36"/>
                  <a:pt x="107" y="57"/>
                  <a:pt x="85" y="100"/>
                </a:cubicBezTo>
                <a:cubicBezTo>
                  <a:pt x="0" y="185"/>
                  <a:pt x="21" y="313"/>
                  <a:pt x="85" y="398"/>
                </a:cubicBezTo>
                <a:lnTo>
                  <a:pt x="512" y="825"/>
                </a:lnTo>
                <a:cubicBezTo>
                  <a:pt x="576" y="910"/>
                  <a:pt x="640" y="974"/>
                  <a:pt x="704" y="1038"/>
                </a:cubicBezTo>
                <a:cubicBezTo>
                  <a:pt x="759" y="1111"/>
                  <a:pt x="830" y="1169"/>
                  <a:pt x="889" y="1238"/>
                </a:cubicBezTo>
                <a:lnTo>
                  <a:pt x="889" y="1238"/>
                </a:lnTo>
                <a:lnTo>
                  <a:pt x="917" y="1294"/>
                </a:lnTo>
                <a:cubicBezTo>
                  <a:pt x="1002" y="1400"/>
                  <a:pt x="1109" y="1464"/>
                  <a:pt x="1237" y="1464"/>
                </a:cubicBezTo>
                <a:cubicBezTo>
                  <a:pt x="1344" y="1464"/>
                  <a:pt x="1429" y="1422"/>
                  <a:pt x="1493" y="1358"/>
                </a:cubicBezTo>
                <a:cubicBezTo>
                  <a:pt x="1664" y="1187"/>
                  <a:pt x="1642" y="910"/>
                  <a:pt x="1429" y="782"/>
                </a:cubicBezTo>
                <a:cubicBezTo>
                  <a:pt x="1344" y="739"/>
                  <a:pt x="1258" y="675"/>
                  <a:pt x="1173" y="611"/>
                </a:cubicBezTo>
                <a:cubicBezTo>
                  <a:pt x="1066" y="547"/>
                  <a:pt x="981" y="505"/>
                  <a:pt x="896" y="419"/>
                </a:cubicBezTo>
                <a:lnTo>
                  <a:pt x="384" y="36"/>
                </a:lnTo>
                <a:cubicBezTo>
                  <a:pt x="347" y="11"/>
                  <a:pt x="309" y="0"/>
                  <a:pt x="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9"/>
          <p:cNvSpPr/>
          <p:nvPr/>
        </p:nvSpPr>
        <p:spPr>
          <a:xfrm rot="-5400000">
            <a:off x="-113086" y="3300142"/>
            <a:ext cx="88970" cy="157989"/>
          </a:xfrm>
          <a:custGeom>
            <a:rect b="b" l="l" r="r" t="t"/>
            <a:pathLst>
              <a:path extrusionOk="0" h="2637" w="1485">
                <a:moveTo>
                  <a:pt x="1189" y="1"/>
                </a:moveTo>
                <a:cubicBezTo>
                  <a:pt x="1118" y="1"/>
                  <a:pt x="1047" y="35"/>
                  <a:pt x="999" y="116"/>
                </a:cubicBezTo>
                <a:cubicBezTo>
                  <a:pt x="829" y="436"/>
                  <a:pt x="679" y="756"/>
                  <a:pt x="530" y="1076"/>
                </a:cubicBezTo>
                <a:cubicBezTo>
                  <a:pt x="445" y="1268"/>
                  <a:pt x="381" y="1439"/>
                  <a:pt x="317" y="1609"/>
                </a:cubicBezTo>
                <a:cubicBezTo>
                  <a:pt x="296" y="1673"/>
                  <a:pt x="253" y="1780"/>
                  <a:pt x="210" y="1865"/>
                </a:cubicBezTo>
                <a:cubicBezTo>
                  <a:pt x="168" y="1950"/>
                  <a:pt x="125" y="2036"/>
                  <a:pt x="104" y="2121"/>
                </a:cubicBezTo>
                <a:cubicBezTo>
                  <a:pt x="1" y="2429"/>
                  <a:pt x="246" y="2637"/>
                  <a:pt x="486" y="2637"/>
                </a:cubicBezTo>
                <a:cubicBezTo>
                  <a:pt x="644" y="2637"/>
                  <a:pt x="799" y="2546"/>
                  <a:pt x="850" y="2334"/>
                </a:cubicBezTo>
                <a:cubicBezTo>
                  <a:pt x="850" y="2228"/>
                  <a:pt x="850" y="2121"/>
                  <a:pt x="871" y="2014"/>
                </a:cubicBezTo>
                <a:lnTo>
                  <a:pt x="871" y="1993"/>
                </a:lnTo>
                <a:lnTo>
                  <a:pt x="871" y="1929"/>
                </a:lnTo>
                <a:cubicBezTo>
                  <a:pt x="871" y="1886"/>
                  <a:pt x="871" y="1844"/>
                  <a:pt x="893" y="1822"/>
                </a:cubicBezTo>
                <a:cubicBezTo>
                  <a:pt x="914" y="1630"/>
                  <a:pt x="978" y="1460"/>
                  <a:pt x="1021" y="1289"/>
                </a:cubicBezTo>
                <a:cubicBezTo>
                  <a:pt x="1127" y="969"/>
                  <a:pt x="1234" y="649"/>
                  <a:pt x="1383" y="330"/>
                </a:cubicBezTo>
                <a:cubicBezTo>
                  <a:pt x="1485" y="155"/>
                  <a:pt x="1339" y="1"/>
                  <a:pt x="11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9"/>
          <p:cNvSpPr/>
          <p:nvPr/>
        </p:nvSpPr>
        <p:spPr>
          <a:xfrm rot="-5400000">
            <a:off x="-256908" y="3454391"/>
            <a:ext cx="153256" cy="80942"/>
          </a:xfrm>
          <a:custGeom>
            <a:rect b="b" l="l" r="r" t="t"/>
            <a:pathLst>
              <a:path extrusionOk="0" h="1351" w="2558">
                <a:moveTo>
                  <a:pt x="425" y="0"/>
                </a:moveTo>
                <a:cubicBezTo>
                  <a:pt x="130" y="0"/>
                  <a:pt x="1" y="415"/>
                  <a:pt x="290" y="570"/>
                </a:cubicBezTo>
                <a:lnTo>
                  <a:pt x="1015" y="932"/>
                </a:lnTo>
                <a:cubicBezTo>
                  <a:pt x="1271" y="1039"/>
                  <a:pt x="1527" y="1167"/>
                  <a:pt x="1761" y="1295"/>
                </a:cubicBezTo>
                <a:cubicBezTo>
                  <a:pt x="1833" y="1334"/>
                  <a:pt x="1902" y="1351"/>
                  <a:pt x="1966" y="1351"/>
                </a:cubicBezTo>
                <a:cubicBezTo>
                  <a:pt x="2357" y="1351"/>
                  <a:pt x="2558" y="713"/>
                  <a:pt x="2081" y="548"/>
                </a:cubicBezTo>
                <a:cubicBezTo>
                  <a:pt x="1804" y="484"/>
                  <a:pt x="1548" y="378"/>
                  <a:pt x="1292" y="292"/>
                </a:cubicBezTo>
                <a:lnTo>
                  <a:pt x="524" y="15"/>
                </a:lnTo>
                <a:cubicBezTo>
                  <a:pt x="489" y="5"/>
                  <a:pt x="456" y="0"/>
                  <a:pt x="4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9"/>
          <p:cNvSpPr/>
          <p:nvPr/>
        </p:nvSpPr>
        <p:spPr>
          <a:xfrm rot="-5400000">
            <a:off x="345889" y="4528534"/>
            <a:ext cx="121443" cy="76448"/>
          </a:xfrm>
          <a:custGeom>
            <a:rect b="b" l="l" r="r" t="t"/>
            <a:pathLst>
              <a:path extrusionOk="0" h="1276" w="2027">
                <a:moveTo>
                  <a:pt x="388" y="0"/>
                </a:moveTo>
                <a:cubicBezTo>
                  <a:pt x="255" y="0"/>
                  <a:pt x="133" y="65"/>
                  <a:pt x="65" y="184"/>
                </a:cubicBezTo>
                <a:cubicBezTo>
                  <a:pt x="44" y="248"/>
                  <a:pt x="22" y="312"/>
                  <a:pt x="1" y="376"/>
                </a:cubicBezTo>
                <a:cubicBezTo>
                  <a:pt x="22" y="483"/>
                  <a:pt x="44" y="568"/>
                  <a:pt x="129" y="653"/>
                </a:cubicBezTo>
                <a:cubicBezTo>
                  <a:pt x="171" y="696"/>
                  <a:pt x="214" y="717"/>
                  <a:pt x="257" y="760"/>
                </a:cubicBezTo>
                <a:cubicBezTo>
                  <a:pt x="321" y="781"/>
                  <a:pt x="363" y="802"/>
                  <a:pt x="427" y="824"/>
                </a:cubicBezTo>
                <a:lnTo>
                  <a:pt x="598" y="888"/>
                </a:lnTo>
                <a:cubicBezTo>
                  <a:pt x="726" y="930"/>
                  <a:pt x="833" y="994"/>
                  <a:pt x="961" y="1016"/>
                </a:cubicBezTo>
                <a:cubicBezTo>
                  <a:pt x="1067" y="1058"/>
                  <a:pt x="1195" y="1101"/>
                  <a:pt x="1302" y="1144"/>
                </a:cubicBezTo>
                <a:cubicBezTo>
                  <a:pt x="1430" y="1186"/>
                  <a:pt x="1558" y="1229"/>
                  <a:pt x="1686" y="1272"/>
                </a:cubicBezTo>
                <a:cubicBezTo>
                  <a:pt x="1702" y="1274"/>
                  <a:pt x="1719" y="1276"/>
                  <a:pt x="1735" y="1276"/>
                </a:cubicBezTo>
                <a:cubicBezTo>
                  <a:pt x="1845" y="1276"/>
                  <a:pt x="1947" y="1215"/>
                  <a:pt x="1984" y="1122"/>
                </a:cubicBezTo>
                <a:cubicBezTo>
                  <a:pt x="2027" y="1016"/>
                  <a:pt x="1984" y="866"/>
                  <a:pt x="1878" y="802"/>
                </a:cubicBezTo>
                <a:cubicBezTo>
                  <a:pt x="1771" y="739"/>
                  <a:pt x="1664" y="675"/>
                  <a:pt x="1558" y="611"/>
                </a:cubicBezTo>
                <a:cubicBezTo>
                  <a:pt x="1451" y="525"/>
                  <a:pt x="1344" y="461"/>
                  <a:pt x="1238" y="397"/>
                </a:cubicBezTo>
                <a:cubicBezTo>
                  <a:pt x="1131" y="333"/>
                  <a:pt x="1025" y="269"/>
                  <a:pt x="918" y="205"/>
                </a:cubicBezTo>
                <a:cubicBezTo>
                  <a:pt x="790" y="120"/>
                  <a:pt x="641" y="56"/>
                  <a:pt x="491" y="13"/>
                </a:cubicBezTo>
                <a:cubicBezTo>
                  <a:pt x="457" y="5"/>
                  <a:pt x="422" y="0"/>
                  <a:pt x="3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"/>
          <p:cNvSpPr/>
          <p:nvPr/>
        </p:nvSpPr>
        <p:spPr>
          <a:xfrm rot="-5400000">
            <a:off x="157007" y="4461880"/>
            <a:ext cx="57576" cy="163741"/>
          </a:xfrm>
          <a:custGeom>
            <a:rect b="b" l="l" r="r" t="t"/>
            <a:pathLst>
              <a:path extrusionOk="0" h="2733" w="961">
                <a:moveTo>
                  <a:pt x="524" y="0"/>
                </a:moveTo>
                <a:cubicBezTo>
                  <a:pt x="389" y="0"/>
                  <a:pt x="254" y="64"/>
                  <a:pt x="172" y="205"/>
                </a:cubicBezTo>
                <a:cubicBezTo>
                  <a:pt x="108" y="333"/>
                  <a:pt x="65" y="461"/>
                  <a:pt x="44" y="589"/>
                </a:cubicBezTo>
                <a:cubicBezTo>
                  <a:pt x="44" y="674"/>
                  <a:pt x="22" y="759"/>
                  <a:pt x="22" y="866"/>
                </a:cubicBezTo>
                <a:cubicBezTo>
                  <a:pt x="22" y="1037"/>
                  <a:pt x="1" y="1229"/>
                  <a:pt x="1" y="1399"/>
                </a:cubicBezTo>
                <a:cubicBezTo>
                  <a:pt x="1" y="1762"/>
                  <a:pt x="44" y="2146"/>
                  <a:pt x="150" y="2508"/>
                </a:cubicBezTo>
                <a:cubicBezTo>
                  <a:pt x="169" y="2661"/>
                  <a:pt x="287" y="2732"/>
                  <a:pt x="406" y="2732"/>
                </a:cubicBezTo>
                <a:cubicBezTo>
                  <a:pt x="555" y="2732"/>
                  <a:pt x="707" y="2623"/>
                  <a:pt x="683" y="2423"/>
                </a:cubicBezTo>
                <a:cubicBezTo>
                  <a:pt x="683" y="2082"/>
                  <a:pt x="705" y="1762"/>
                  <a:pt x="747" y="1420"/>
                </a:cubicBezTo>
                <a:cubicBezTo>
                  <a:pt x="747" y="1402"/>
                  <a:pt x="747" y="1390"/>
                  <a:pt x="746" y="1383"/>
                </a:cubicBezTo>
                <a:lnTo>
                  <a:pt x="746" y="1383"/>
                </a:lnTo>
                <a:cubicBezTo>
                  <a:pt x="747" y="1382"/>
                  <a:pt x="747" y="1380"/>
                  <a:pt x="747" y="1378"/>
                </a:cubicBezTo>
                <a:cubicBezTo>
                  <a:pt x="747" y="1314"/>
                  <a:pt x="747" y="1271"/>
                  <a:pt x="769" y="1229"/>
                </a:cubicBezTo>
                <a:cubicBezTo>
                  <a:pt x="769" y="1165"/>
                  <a:pt x="790" y="1079"/>
                  <a:pt x="811" y="994"/>
                </a:cubicBezTo>
                <a:cubicBezTo>
                  <a:pt x="833" y="909"/>
                  <a:pt x="875" y="823"/>
                  <a:pt x="897" y="759"/>
                </a:cubicBezTo>
                <a:cubicBezTo>
                  <a:pt x="939" y="631"/>
                  <a:pt x="961" y="525"/>
                  <a:pt x="961" y="418"/>
                </a:cubicBezTo>
                <a:cubicBezTo>
                  <a:pt x="948" y="157"/>
                  <a:pt x="735" y="0"/>
                  <a:pt x="5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"/>
          <p:cNvSpPr/>
          <p:nvPr/>
        </p:nvSpPr>
        <p:spPr>
          <a:xfrm rot="-5400000">
            <a:off x="-129501" y="4580630"/>
            <a:ext cx="127074" cy="104427"/>
          </a:xfrm>
          <a:custGeom>
            <a:rect b="b" l="l" r="r" t="t"/>
            <a:pathLst>
              <a:path extrusionOk="0" h="1743" w="2121">
                <a:moveTo>
                  <a:pt x="529" y="0"/>
                </a:moveTo>
                <a:cubicBezTo>
                  <a:pt x="249" y="0"/>
                  <a:pt x="0" y="299"/>
                  <a:pt x="191" y="585"/>
                </a:cubicBezTo>
                <a:cubicBezTo>
                  <a:pt x="298" y="734"/>
                  <a:pt x="426" y="862"/>
                  <a:pt x="575" y="990"/>
                </a:cubicBezTo>
                <a:cubicBezTo>
                  <a:pt x="703" y="1097"/>
                  <a:pt x="831" y="1225"/>
                  <a:pt x="980" y="1310"/>
                </a:cubicBezTo>
                <a:cubicBezTo>
                  <a:pt x="1108" y="1417"/>
                  <a:pt x="1236" y="1481"/>
                  <a:pt x="1364" y="1566"/>
                </a:cubicBezTo>
                <a:cubicBezTo>
                  <a:pt x="1428" y="1587"/>
                  <a:pt x="1513" y="1630"/>
                  <a:pt x="1577" y="1651"/>
                </a:cubicBezTo>
                <a:cubicBezTo>
                  <a:pt x="1663" y="1694"/>
                  <a:pt x="1748" y="1715"/>
                  <a:pt x="1833" y="1737"/>
                </a:cubicBezTo>
                <a:cubicBezTo>
                  <a:pt x="1848" y="1740"/>
                  <a:pt x="1863" y="1742"/>
                  <a:pt x="1877" y="1742"/>
                </a:cubicBezTo>
                <a:cubicBezTo>
                  <a:pt x="2025" y="1742"/>
                  <a:pt x="2121" y="1555"/>
                  <a:pt x="2004" y="1438"/>
                </a:cubicBezTo>
                <a:lnTo>
                  <a:pt x="2025" y="1438"/>
                </a:lnTo>
                <a:cubicBezTo>
                  <a:pt x="1940" y="1374"/>
                  <a:pt x="1940" y="1353"/>
                  <a:pt x="1876" y="1289"/>
                </a:cubicBezTo>
                <a:lnTo>
                  <a:pt x="1705" y="1139"/>
                </a:lnTo>
                <a:cubicBezTo>
                  <a:pt x="1599" y="1033"/>
                  <a:pt x="1492" y="926"/>
                  <a:pt x="1385" y="820"/>
                </a:cubicBezTo>
                <a:cubicBezTo>
                  <a:pt x="1279" y="713"/>
                  <a:pt x="1194" y="606"/>
                  <a:pt x="1087" y="500"/>
                </a:cubicBezTo>
                <a:lnTo>
                  <a:pt x="1023" y="414"/>
                </a:lnTo>
                <a:cubicBezTo>
                  <a:pt x="1002" y="372"/>
                  <a:pt x="980" y="350"/>
                  <a:pt x="959" y="308"/>
                </a:cubicBezTo>
                <a:lnTo>
                  <a:pt x="959" y="308"/>
                </a:lnTo>
                <a:cubicBezTo>
                  <a:pt x="976" y="333"/>
                  <a:pt x="983" y="342"/>
                  <a:pt x="983" y="342"/>
                </a:cubicBezTo>
                <a:cubicBezTo>
                  <a:pt x="985" y="342"/>
                  <a:pt x="972" y="321"/>
                  <a:pt x="959" y="308"/>
                </a:cubicBezTo>
                <a:lnTo>
                  <a:pt x="959" y="308"/>
                </a:lnTo>
                <a:cubicBezTo>
                  <a:pt x="959" y="308"/>
                  <a:pt x="959" y="308"/>
                  <a:pt x="959" y="308"/>
                </a:cubicBezTo>
                <a:lnTo>
                  <a:pt x="916" y="265"/>
                </a:lnTo>
                <a:cubicBezTo>
                  <a:pt x="895" y="222"/>
                  <a:pt x="852" y="158"/>
                  <a:pt x="810" y="116"/>
                </a:cubicBezTo>
                <a:cubicBezTo>
                  <a:pt x="723" y="35"/>
                  <a:pt x="624" y="0"/>
                  <a:pt x="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9"/>
          <p:cNvSpPr/>
          <p:nvPr/>
        </p:nvSpPr>
        <p:spPr>
          <a:xfrm rot="-5400000">
            <a:off x="42813" y="4683084"/>
            <a:ext cx="147984" cy="85795"/>
          </a:xfrm>
          <a:custGeom>
            <a:rect b="b" l="l" r="r" t="t"/>
            <a:pathLst>
              <a:path extrusionOk="0" h="1432" w="2470">
                <a:moveTo>
                  <a:pt x="2281" y="1"/>
                </a:moveTo>
                <a:cubicBezTo>
                  <a:pt x="2275" y="1"/>
                  <a:pt x="2268" y="1"/>
                  <a:pt x="2261" y="2"/>
                </a:cubicBezTo>
                <a:lnTo>
                  <a:pt x="2261" y="45"/>
                </a:lnTo>
                <a:lnTo>
                  <a:pt x="2195" y="45"/>
                </a:lnTo>
                <a:cubicBezTo>
                  <a:pt x="2154" y="35"/>
                  <a:pt x="2114" y="31"/>
                  <a:pt x="2074" y="31"/>
                </a:cubicBezTo>
                <a:cubicBezTo>
                  <a:pt x="2030" y="31"/>
                  <a:pt x="1986" y="36"/>
                  <a:pt x="1942" y="45"/>
                </a:cubicBezTo>
                <a:cubicBezTo>
                  <a:pt x="1856" y="45"/>
                  <a:pt x="1771" y="66"/>
                  <a:pt x="1707" y="87"/>
                </a:cubicBezTo>
                <a:cubicBezTo>
                  <a:pt x="1515" y="130"/>
                  <a:pt x="1344" y="194"/>
                  <a:pt x="1195" y="258"/>
                </a:cubicBezTo>
                <a:cubicBezTo>
                  <a:pt x="811" y="386"/>
                  <a:pt x="470" y="557"/>
                  <a:pt x="150" y="791"/>
                </a:cubicBezTo>
                <a:cubicBezTo>
                  <a:pt x="22" y="919"/>
                  <a:pt x="1" y="1132"/>
                  <a:pt x="129" y="1282"/>
                </a:cubicBezTo>
                <a:cubicBezTo>
                  <a:pt x="199" y="1380"/>
                  <a:pt x="315" y="1432"/>
                  <a:pt x="435" y="1432"/>
                </a:cubicBezTo>
                <a:cubicBezTo>
                  <a:pt x="497" y="1432"/>
                  <a:pt x="561" y="1418"/>
                  <a:pt x="619" y="1388"/>
                </a:cubicBezTo>
                <a:cubicBezTo>
                  <a:pt x="769" y="1303"/>
                  <a:pt x="897" y="1175"/>
                  <a:pt x="1046" y="1090"/>
                </a:cubicBezTo>
                <a:cubicBezTo>
                  <a:pt x="1174" y="983"/>
                  <a:pt x="1302" y="919"/>
                  <a:pt x="1451" y="812"/>
                </a:cubicBezTo>
                <a:lnTo>
                  <a:pt x="1878" y="578"/>
                </a:lnTo>
                <a:cubicBezTo>
                  <a:pt x="1942" y="535"/>
                  <a:pt x="2027" y="514"/>
                  <a:pt x="2091" y="471"/>
                </a:cubicBezTo>
                <a:cubicBezTo>
                  <a:pt x="2197" y="429"/>
                  <a:pt x="2261" y="365"/>
                  <a:pt x="2324" y="302"/>
                </a:cubicBezTo>
                <a:lnTo>
                  <a:pt x="2324" y="302"/>
                </a:lnTo>
                <a:lnTo>
                  <a:pt x="2261" y="365"/>
                </a:lnTo>
                <a:lnTo>
                  <a:pt x="2347" y="322"/>
                </a:lnTo>
                <a:cubicBezTo>
                  <a:pt x="2470" y="240"/>
                  <a:pt x="2435" y="1"/>
                  <a:pt x="2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9"/>
          <p:cNvSpPr/>
          <p:nvPr/>
        </p:nvSpPr>
        <p:spPr>
          <a:xfrm rot="-5400000">
            <a:off x="-159459" y="4758396"/>
            <a:ext cx="123480" cy="143371"/>
          </a:xfrm>
          <a:custGeom>
            <a:rect b="b" l="l" r="r" t="t"/>
            <a:pathLst>
              <a:path extrusionOk="0" h="2393" w="2061">
                <a:moveTo>
                  <a:pt x="1001" y="651"/>
                </a:moveTo>
                <a:lnTo>
                  <a:pt x="1001" y="651"/>
                </a:lnTo>
                <a:cubicBezTo>
                  <a:pt x="1010" y="680"/>
                  <a:pt x="1016" y="691"/>
                  <a:pt x="1017" y="691"/>
                </a:cubicBezTo>
                <a:cubicBezTo>
                  <a:pt x="1018" y="691"/>
                  <a:pt x="1012" y="674"/>
                  <a:pt x="1001" y="651"/>
                </a:cubicBezTo>
                <a:close/>
                <a:moveTo>
                  <a:pt x="470" y="0"/>
                </a:moveTo>
                <a:cubicBezTo>
                  <a:pt x="233" y="0"/>
                  <a:pt x="1" y="210"/>
                  <a:pt x="84" y="502"/>
                </a:cubicBezTo>
                <a:cubicBezTo>
                  <a:pt x="212" y="928"/>
                  <a:pt x="425" y="1291"/>
                  <a:pt x="702" y="1632"/>
                </a:cubicBezTo>
                <a:cubicBezTo>
                  <a:pt x="809" y="1760"/>
                  <a:pt x="937" y="1909"/>
                  <a:pt x="1086" y="2016"/>
                </a:cubicBezTo>
                <a:cubicBezTo>
                  <a:pt x="1129" y="2080"/>
                  <a:pt x="1193" y="2122"/>
                  <a:pt x="1257" y="2144"/>
                </a:cubicBezTo>
                <a:cubicBezTo>
                  <a:pt x="1278" y="2155"/>
                  <a:pt x="1289" y="2159"/>
                  <a:pt x="1293" y="2159"/>
                </a:cubicBezTo>
                <a:lnTo>
                  <a:pt x="1293" y="2159"/>
                </a:lnTo>
                <a:cubicBezTo>
                  <a:pt x="1295" y="2161"/>
                  <a:pt x="1297" y="2163"/>
                  <a:pt x="1299" y="2165"/>
                </a:cubicBezTo>
                <a:cubicBezTo>
                  <a:pt x="1342" y="2208"/>
                  <a:pt x="1342" y="2186"/>
                  <a:pt x="1363" y="2208"/>
                </a:cubicBezTo>
                <a:lnTo>
                  <a:pt x="1427" y="2250"/>
                </a:lnTo>
                <a:lnTo>
                  <a:pt x="1470" y="2272"/>
                </a:lnTo>
                <a:lnTo>
                  <a:pt x="1619" y="2336"/>
                </a:lnTo>
                <a:cubicBezTo>
                  <a:pt x="1664" y="2376"/>
                  <a:pt x="1711" y="2393"/>
                  <a:pt x="1756" y="2393"/>
                </a:cubicBezTo>
                <a:cubicBezTo>
                  <a:pt x="1926" y="2393"/>
                  <a:pt x="2061" y="2151"/>
                  <a:pt x="1875" y="2016"/>
                </a:cubicBezTo>
                <a:cubicBezTo>
                  <a:pt x="1811" y="1952"/>
                  <a:pt x="1768" y="1867"/>
                  <a:pt x="1726" y="1824"/>
                </a:cubicBezTo>
                <a:cubicBezTo>
                  <a:pt x="1683" y="1781"/>
                  <a:pt x="1640" y="1696"/>
                  <a:pt x="1577" y="1632"/>
                </a:cubicBezTo>
                <a:cubicBezTo>
                  <a:pt x="1470" y="1483"/>
                  <a:pt x="1385" y="1333"/>
                  <a:pt x="1278" y="1184"/>
                </a:cubicBezTo>
                <a:cubicBezTo>
                  <a:pt x="1193" y="1035"/>
                  <a:pt x="1107" y="886"/>
                  <a:pt x="1022" y="715"/>
                </a:cubicBezTo>
                <a:cubicBezTo>
                  <a:pt x="1022" y="694"/>
                  <a:pt x="1001" y="672"/>
                  <a:pt x="1001" y="651"/>
                </a:cubicBezTo>
                <a:cubicBezTo>
                  <a:pt x="979" y="608"/>
                  <a:pt x="979" y="566"/>
                  <a:pt x="958" y="523"/>
                </a:cubicBezTo>
                <a:cubicBezTo>
                  <a:pt x="915" y="416"/>
                  <a:pt x="873" y="310"/>
                  <a:pt x="809" y="203"/>
                </a:cubicBezTo>
                <a:cubicBezTo>
                  <a:pt x="727" y="61"/>
                  <a:pt x="598" y="0"/>
                  <a:pt x="4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9"/>
          <p:cNvSpPr/>
          <p:nvPr/>
        </p:nvSpPr>
        <p:spPr>
          <a:xfrm rot="-5400000">
            <a:off x="283396" y="4628053"/>
            <a:ext cx="110299" cy="197711"/>
          </a:xfrm>
          <a:custGeom>
            <a:rect b="b" l="l" r="r" t="t"/>
            <a:pathLst>
              <a:path extrusionOk="0" h="3300" w="1841">
                <a:moveTo>
                  <a:pt x="1461" y="0"/>
                </a:moveTo>
                <a:cubicBezTo>
                  <a:pt x="1361" y="0"/>
                  <a:pt x="1260" y="47"/>
                  <a:pt x="1195" y="157"/>
                </a:cubicBezTo>
                <a:lnTo>
                  <a:pt x="1195" y="178"/>
                </a:lnTo>
                <a:cubicBezTo>
                  <a:pt x="1088" y="370"/>
                  <a:pt x="981" y="583"/>
                  <a:pt x="896" y="797"/>
                </a:cubicBezTo>
                <a:cubicBezTo>
                  <a:pt x="811" y="1010"/>
                  <a:pt x="726" y="1223"/>
                  <a:pt x="640" y="1415"/>
                </a:cubicBezTo>
                <a:cubicBezTo>
                  <a:pt x="448" y="1863"/>
                  <a:pt x="235" y="2289"/>
                  <a:pt x="64" y="2759"/>
                </a:cubicBezTo>
                <a:cubicBezTo>
                  <a:pt x="0" y="2993"/>
                  <a:pt x="150" y="3228"/>
                  <a:pt x="384" y="3292"/>
                </a:cubicBezTo>
                <a:cubicBezTo>
                  <a:pt x="412" y="3297"/>
                  <a:pt x="439" y="3300"/>
                  <a:pt x="467" y="3300"/>
                </a:cubicBezTo>
                <a:cubicBezTo>
                  <a:pt x="655" y="3300"/>
                  <a:pt x="843" y="3176"/>
                  <a:pt x="917" y="2972"/>
                </a:cubicBezTo>
                <a:cubicBezTo>
                  <a:pt x="1067" y="2567"/>
                  <a:pt x="1195" y="2119"/>
                  <a:pt x="1365" y="1692"/>
                </a:cubicBezTo>
                <a:cubicBezTo>
                  <a:pt x="1429" y="1500"/>
                  <a:pt x="1493" y="1287"/>
                  <a:pt x="1579" y="1074"/>
                </a:cubicBezTo>
                <a:cubicBezTo>
                  <a:pt x="1643" y="861"/>
                  <a:pt x="1728" y="626"/>
                  <a:pt x="1770" y="413"/>
                </a:cubicBezTo>
                <a:cubicBezTo>
                  <a:pt x="1841" y="174"/>
                  <a:pt x="1652" y="0"/>
                  <a:pt x="1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9"/>
          <p:cNvSpPr/>
          <p:nvPr/>
        </p:nvSpPr>
        <p:spPr>
          <a:xfrm rot="-5400000">
            <a:off x="264373" y="4782361"/>
            <a:ext cx="49907" cy="148883"/>
          </a:xfrm>
          <a:custGeom>
            <a:rect b="b" l="l" r="r" t="t"/>
            <a:pathLst>
              <a:path extrusionOk="0" h="2485" w="833">
                <a:moveTo>
                  <a:pt x="428" y="0"/>
                </a:moveTo>
                <a:cubicBezTo>
                  <a:pt x="225" y="0"/>
                  <a:pt x="22" y="134"/>
                  <a:pt x="22" y="400"/>
                </a:cubicBezTo>
                <a:cubicBezTo>
                  <a:pt x="22" y="443"/>
                  <a:pt x="22" y="507"/>
                  <a:pt x="22" y="549"/>
                </a:cubicBezTo>
                <a:lnTo>
                  <a:pt x="22" y="571"/>
                </a:lnTo>
                <a:lnTo>
                  <a:pt x="22" y="635"/>
                </a:lnTo>
                <a:cubicBezTo>
                  <a:pt x="44" y="720"/>
                  <a:pt x="44" y="784"/>
                  <a:pt x="44" y="848"/>
                </a:cubicBezTo>
                <a:lnTo>
                  <a:pt x="44" y="1317"/>
                </a:lnTo>
                <a:cubicBezTo>
                  <a:pt x="1" y="1637"/>
                  <a:pt x="1" y="1936"/>
                  <a:pt x="1" y="2256"/>
                </a:cubicBezTo>
                <a:cubicBezTo>
                  <a:pt x="1" y="2397"/>
                  <a:pt x="118" y="2484"/>
                  <a:pt x="238" y="2484"/>
                </a:cubicBezTo>
                <a:cubicBezTo>
                  <a:pt x="317" y="2484"/>
                  <a:pt x="398" y="2447"/>
                  <a:pt x="449" y="2362"/>
                </a:cubicBezTo>
                <a:lnTo>
                  <a:pt x="470" y="2383"/>
                </a:lnTo>
                <a:cubicBezTo>
                  <a:pt x="619" y="2085"/>
                  <a:pt x="705" y="1744"/>
                  <a:pt x="726" y="1424"/>
                </a:cubicBezTo>
                <a:cubicBezTo>
                  <a:pt x="769" y="1253"/>
                  <a:pt x="790" y="1061"/>
                  <a:pt x="811" y="891"/>
                </a:cubicBezTo>
                <a:cubicBezTo>
                  <a:pt x="833" y="720"/>
                  <a:pt x="833" y="549"/>
                  <a:pt x="833" y="400"/>
                </a:cubicBezTo>
                <a:cubicBezTo>
                  <a:pt x="833" y="134"/>
                  <a:pt x="630" y="0"/>
                  <a:pt x="4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9"/>
          <p:cNvSpPr/>
          <p:nvPr/>
        </p:nvSpPr>
        <p:spPr>
          <a:xfrm rot="-5400000">
            <a:off x="24808" y="4845240"/>
            <a:ext cx="53742" cy="47331"/>
          </a:xfrm>
          <a:custGeom>
            <a:rect b="b" l="l" r="r" t="t"/>
            <a:pathLst>
              <a:path extrusionOk="0" h="790" w="897">
                <a:moveTo>
                  <a:pt x="683" y="256"/>
                </a:moveTo>
                <a:lnTo>
                  <a:pt x="684" y="260"/>
                </a:lnTo>
                <a:lnTo>
                  <a:pt x="684" y="260"/>
                </a:lnTo>
                <a:cubicBezTo>
                  <a:pt x="684" y="259"/>
                  <a:pt x="683" y="259"/>
                  <a:pt x="683" y="258"/>
                </a:cubicBezTo>
                <a:lnTo>
                  <a:pt x="683" y="258"/>
                </a:lnTo>
                <a:cubicBezTo>
                  <a:pt x="683" y="258"/>
                  <a:pt x="683" y="257"/>
                  <a:pt x="683" y="256"/>
                </a:cubicBezTo>
                <a:close/>
                <a:moveTo>
                  <a:pt x="853" y="597"/>
                </a:moveTo>
                <a:lnTo>
                  <a:pt x="832" y="623"/>
                </a:lnTo>
                <a:lnTo>
                  <a:pt x="832" y="623"/>
                </a:lnTo>
                <a:cubicBezTo>
                  <a:pt x="832" y="622"/>
                  <a:pt x="832" y="620"/>
                  <a:pt x="832" y="619"/>
                </a:cubicBezTo>
                <a:lnTo>
                  <a:pt x="853" y="597"/>
                </a:lnTo>
                <a:close/>
                <a:moveTo>
                  <a:pt x="762" y="725"/>
                </a:moveTo>
                <a:lnTo>
                  <a:pt x="762" y="725"/>
                </a:lnTo>
                <a:cubicBezTo>
                  <a:pt x="760" y="727"/>
                  <a:pt x="758" y="728"/>
                  <a:pt x="756" y="730"/>
                </a:cubicBezTo>
                <a:lnTo>
                  <a:pt x="756" y="730"/>
                </a:lnTo>
                <a:lnTo>
                  <a:pt x="768" y="725"/>
                </a:lnTo>
                <a:close/>
                <a:moveTo>
                  <a:pt x="278" y="0"/>
                </a:moveTo>
                <a:cubicBezTo>
                  <a:pt x="235" y="22"/>
                  <a:pt x="192" y="43"/>
                  <a:pt x="150" y="64"/>
                </a:cubicBezTo>
                <a:cubicBezTo>
                  <a:pt x="107" y="86"/>
                  <a:pt x="86" y="128"/>
                  <a:pt x="64" y="171"/>
                </a:cubicBezTo>
                <a:cubicBezTo>
                  <a:pt x="0" y="278"/>
                  <a:pt x="0" y="406"/>
                  <a:pt x="64" y="512"/>
                </a:cubicBezTo>
                <a:cubicBezTo>
                  <a:pt x="86" y="576"/>
                  <a:pt x="128" y="619"/>
                  <a:pt x="171" y="661"/>
                </a:cubicBezTo>
                <a:cubicBezTo>
                  <a:pt x="214" y="683"/>
                  <a:pt x="235" y="704"/>
                  <a:pt x="278" y="725"/>
                </a:cubicBezTo>
                <a:lnTo>
                  <a:pt x="299" y="725"/>
                </a:lnTo>
                <a:cubicBezTo>
                  <a:pt x="320" y="747"/>
                  <a:pt x="363" y="747"/>
                  <a:pt x="406" y="768"/>
                </a:cubicBezTo>
                <a:lnTo>
                  <a:pt x="427" y="768"/>
                </a:lnTo>
                <a:lnTo>
                  <a:pt x="534" y="789"/>
                </a:lnTo>
                <a:lnTo>
                  <a:pt x="555" y="789"/>
                </a:lnTo>
                <a:cubicBezTo>
                  <a:pt x="598" y="768"/>
                  <a:pt x="619" y="768"/>
                  <a:pt x="662" y="768"/>
                </a:cubicBezTo>
                <a:cubicBezTo>
                  <a:pt x="683" y="768"/>
                  <a:pt x="704" y="747"/>
                  <a:pt x="725" y="747"/>
                </a:cubicBezTo>
                <a:cubicBezTo>
                  <a:pt x="737" y="741"/>
                  <a:pt x="747" y="735"/>
                  <a:pt x="756" y="730"/>
                </a:cubicBezTo>
                <a:lnTo>
                  <a:pt x="756" y="730"/>
                </a:lnTo>
                <a:lnTo>
                  <a:pt x="704" y="747"/>
                </a:lnTo>
                <a:cubicBezTo>
                  <a:pt x="725" y="736"/>
                  <a:pt x="741" y="731"/>
                  <a:pt x="755" y="725"/>
                </a:cubicBezTo>
                <a:lnTo>
                  <a:pt x="762" y="725"/>
                </a:lnTo>
                <a:cubicBezTo>
                  <a:pt x="767" y="722"/>
                  <a:pt x="771" y="719"/>
                  <a:pt x="775" y="716"/>
                </a:cubicBezTo>
                <a:lnTo>
                  <a:pt x="775" y="716"/>
                </a:lnTo>
                <a:cubicBezTo>
                  <a:pt x="780" y="712"/>
                  <a:pt x="785" y="709"/>
                  <a:pt x="789" y="704"/>
                </a:cubicBezTo>
                <a:lnTo>
                  <a:pt x="832" y="683"/>
                </a:lnTo>
                <a:cubicBezTo>
                  <a:pt x="853" y="661"/>
                  <a:pt x="875" y="640"/>
                  <a:pt x="875" y="597"/>
                </a:cubicBezTo>
                <a:cubicBezTo>
                  <a:pt x="896" y="597"/>
                  <a:pt x="896" y="576"/>
                  <a:pt x="896" y="555"/>
                </a:cubicBezTo>
                <a:cubicBezTo>
                  <a:pt x="896" y="534"/>
                  <a:pt x="896" y="491"/>
                  <a:pt x="896" y="470"/>
                </a:cubicBezTo>
                <a:cubicBezTo>
                  <a:pt x="875" y="427"/>
                  <a:pt x="853" y="406"/>
                  <a:pt x="832" y="384"/>
                </a:cubicBezTo>
                <a:cubicBezTo>
                  <a:pt x="814" y="366"/>
                  <a:pt x="796" y="348"/>
                  <a:pt x="778" y="343"/>
                </a:cubicBezTo>
                <a:lnTo>
                  <a:pt x="778" y="343"/>
                </a:lnTo>
                <a:cubicBezTo>
                  <a:pt x="755" y="319"/>
                  <a:pt x="729" y="299"/>
                  <a:pt x="701" y="283"/>
                </a:cubicBezTo>
                <a:lnTo>
                  <a:pt x="701" y="283"/>
                </a:lnTo>
                <a:cubicBezTo>
                  <a:pt x="701" y="282"/>
                  <a:pt x="700" y="281"/>
                  <a:pt x="699" y="280"/>
                </a:cubicBezTo>
                <a:lnTo>
                  <a:pt x="699" y="280"/>
                </a:lnTo>
                <a:cubicBezTo>
                  <a:pt x="682" y="180"/>
                  <a:pt x="623" y="96"/>
                  <a:pt x="534" y="43"/>
                </a:cubicBezTo>
                <a:lnTo>
                  <a:pt x="4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9"/>
          <p:cNvSpPr/>
          <p:nvPr/>
        </p:nvSpPr>
        <p:spPr>
          <a:xfrm rot="10800000">
            <a:off x="8619011" y="1364140"/>
            <a:ext cx="666665" cy="737610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9"/>
          <p:cNvSpPr/>
          <p:nvPr/>
        </p:nvSpPr>
        <p:spPr>
          <a:xfrm rot="10800000">
            <a:off x="9007423" y="705009"/>
            <a:ext cx="278252" cy="482496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9"/>
          <p:cNvSpPr/>
          <p:nvPr/>
        </p:nvSpPr>
        <p:spPr>
          <a:xfrm rot="-5400000">
            <a:off x="8476775" y="3982356"/>
            <a:ext cx="1365180" cy="412180"/>
          </a:xfrm>
          <a:custGeom>
            <a:rect b="b" l="l" r="r" t="t"/>
            <a:pathLst>
              <a:path extrusionOk="0" h="11632" w="13756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9"/>
          <p:cNvSpPr/>
          <p:nvPr/>
        </p:nvSpPr>
        <p:spPr>
          <a:xfrm rot="-5400000">
            <a:off x="2744521" y="4489957"/>
            <a:ext cx="316747" cy="1227840"/>
          </a:xfrm>
          <a:custGeom>
            <a:rect b="b" l="l" r="r" t="t"/>
            <a:pathLst>
              <a:path extrusionOk="0" h="15463" w="3989">
                <a:moveTo>
                  <a:pt x="1" y="1"/>
                </a:moveTo>
                <a:lnTo>
                  <a:pt x="1" y="15462"/>
                </a:lnTo>
                <a:cubicBezTo>
                  <a:pt x="491" y="15441"/>
                  <a:pt x="1003" y="15398"/>
                  <a:pt x="1493" y="15356"/>
                </a:cubicBezTo>
                <a:cubicBezTo>
                  <a:pt x="2005" y="15313"/>
                  <a:pt x="2496" y="15249"/>
                  <a:pt x="2837" y="14908"/>
                </a:cubicBezTo>
                <a:cubicBezTo>
                  <a:pt x="3050" y="14631"/>
                  <a:pt x="3178" y="14268"/>
                  <a:pt x="3200" y="13905"/>
                </a:cubicBezTo>
                <a:cubicBezTo>
                  <a:pt x="3733" y="9704"/>
                  <a:pt x="3989" y="5460"/>
                  <a:pt x="3989" y="1238"/>
                </a:cubicBezTo>
                <a:cubicBezTo>
                  <a:pt x="3989" y="169"/>
                  <a:pt x="3584" y="23"/>
                  <a:pt x="2921" y="23"/>
                </a:cubicBezTo>
                <a:cubicBezTo>
                  <a:pt x="2671" y="23"/>
                  <a:pt x="2384" y="44"/>
                  <a:pt x="2069" y="44"/>
                </a:cubicBezTo>
                <a:cubicBezTo>
                  <a:pt x="1366" y="44"/>
                  <a:pt x="683" y="2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0"/>
          <p:cNvSpPr txBox="1"/>
          <p:nvPr>
            <p:ph type="title"/>
          </p:nvPr>
        </p:nvSpPr>
        <p:spPr>
          <a:xfrm>
            <a:off x="706050" y="356016"/>
            <a:ext cx="77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0"/>
          <p:cNvSpPr txBox="1"/>
          <p:nvPr>
            <p:ph idx="1" type="subTitle"/>
          </p:nvPr>
        </p:nvSpPr>
        <p:spPr>
          <a:xfrm>
            <a:off x="1377913" y="1860985"/>
            <a:ext cx="1568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9" name="Google Shape;499;p20"/>
          <p:cNvSpPr txBox="1"/>
          <p:nvPr>
            <p:ph idx="2" type="subTitle"/>
          </p:nvPr>
        </p:nvSpPr>
        <p:spPr>
          <a:xfrm>
            <a:off x="1377913" y="2172319"/>
            <a:ext cx="15681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00" name="Google Shape;500;p20"/>
          <p:cNvSpPr txBox="1"/>
          <p:nvPr>
            <p:ph idx="3" type="subTitle"/>
          </p:nvPr>
        </p:nvSpPr>
        <p:spPr>
          <a:xfrm>
            <a:off x="3787963" y="1860985"/>
            <a:ext cx="1568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1" name="Google Shape;501;p20"/>
          <p:cNvSpPr txBox="1"/>
          <p:nvPr>
            <p:ph idx="4" type="subTitle"/>
          </p:nvPr>
        </p:nvSpPr>
        <p:spPr>
          <a:xfrm>
            <a:off x="3787963" y="2172319"/>
            <a:ext cx="15681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02" name="Google Shape;502;p20"/>
          <p:cNvSpPr txBox="1"/>
          <p:nvPr>
            <p:ph idx="5" type="subTitle"/>
          </p:nvPr>
        </p:nvSpPr>
        <p:spPr>
          <a:xfrm>
            <a:off x="6197988" y="1860985"/>
            <a:ext cx="1568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3" name="Google Shape;503;p20"/>
          <p:cNvSpPr txBox="1"/>
          <p:nvPr>
            <p:ph idx="6" type="subTitle"/>
          </p:nvPr>
        </p:nvSpPr>
        <p:spPr>
          <a:xfrm>
            <a:off x="6197988" y="2172319"/>
            <a:ext cx="15681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04" name="Google Shape;504;p20"/>
          <p:cNvSpPr txBox="1"/>
          <p:nvPr>
            <p:ph idx="7" type="subTitle"/>
          </p:nvPr>
        </p:nvSpPr>
        <p:spPr>
          <a:xfrm>
            <a:off x="1377913" y="3750749"/>
            <a:ext cx="1568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5" name="Google Shape;505;p20"/>
          <p:cNvSpPr txBox="1"/>
          <p:nvPr>
            <p:ph idx="8" type="subTitle"/>
          </p:nvPr>
        </p:nvSpPr>
        <p:spPr>
          <a:xfrm>
            <a:off x="1377913" y="4061535"/>
            <a:ext cx="15681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06" name="Google Shape;506;p20"/>
          <p:cNvSpPr txBox="1"/>
          <p:nvPr>
            <p:ph idx="9" type="subTitle"/>
          </p:nvPr>
        </p:nvSpPr>
        <p:spPr>
          <a:xfrm>
            <a:off x="3787963" y="3750749"/>
            <a:ext cx="1568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7" name="Google Shape;507;p20"/>
          <p:cNvSpPr txBox="1"/>
          <p:nvPr>
            <p:ph idx="13" type="subTitle"/>
          </p:nvPr>
        </p:nvSpPr>
        <p:spPr>
          <a:xfrm>
            <a:off x="3787963" y="4061535"/>
            <a:ext cx="15681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08" name="Google Shape;508;p20"/>
          <p:cNvSpPr txBox="1"/>
          <p:nvPr>
            <p:ph idx="14" type="subTitle"/>
          </p:nvPr>
        </p:nvSpPr>
        <p:spPr>
          <a:xfrm>
            <a:off x="6197988" y="3750749"/>
            <a:ext cx="1568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9" name="Google Shape;509;p20"/>
          <p:cNvSpPr txBox="1"/>
          <p:nvPr>
            <p:ph idx="15" type="subTitle"/>
          </p:nvPr>
        </p:nvSpPr>
        <p:spPr>
          <a:xfrm>
            <a:off x="6197988" y="4061535"/>
            <a:ext cx="15681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10" name="Google Shape;510;p20"/>
          <p:cNvSpPr/>
          <p:nvPr/>
        </p:nvSpPr>
        <p:spPr>
          <a:xfrm rot="-5400000">
            <a:off x="4051695" y="5088261"/>
            <a:ext cx="151139" cy="114539"/>
          </a:xfrm>
          <a:custGeom>
            <a:rect b="b" l="l" r="r" t="t"/>
            <a:pathLst>
              <a:path extrusionOk="0" h="1499" w="1978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0"/>
          <p:cNvSpPr/>
          <p:nvPr/>
        </p:nvSpPr>
        <p:spPr>
          <a:xfrm rot="-5400000">
            <a:off x="4271336" y="5078748"/>
            <a:ext cx="170012" cy="149382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0"/>
          <p:cNvSpPr/>
          <p:nvPr/>
        </p:nvSpPr>
        <p:spPr>
          <a:xfrm rot="-5400000">
            <a:off x="4173225" y="5291244"/>
            <a:ext cx="171158" cy="81147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0"/>
          <p:cNvSpPr/>
          <p:nvPr/>
        </p:nvSpPr>
        <p:spPr>
          <a:xfrm rot="-5400000">
            <a:off x="4378271" y="5337969"/>
            <a:ext cx="121798" cy="128292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0"/>
          <p:cNvSpPr/>
          <p:nvPr/>
        </p:nvSpPr>
        <p:spPr>
          <a:xfrm rot="-5400000">
            <a:off x="3982277" y="5601774"/>
            <a:ext cx="192400" cy="84204"/>
          </a:xfrm>
          <a:custGeom>
            <a:rect b="b" l="l" r="r" t="t"/>
            <a:pathLst>
              <a:path extrusionOk="0" h="1102" w="2518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0"/>
          <p:cNvSpPr/>
          <p:nvPr/>
        </p:nvSpPr>
        <p:spPr>
          <a:xfrm rot="-5400000">
            <a:off x="4236340" y="5607581"/>
            <a:ext cx="163059" cy="160614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0"/>
          <p:cNvSpPr/>
          <p:nvPr/>
        </p:nvSpPr>
        <p:spPr>
          <a:xfrm rot="-5400000">
            <a:off x="4511492" y="5569529"/>
            <a:ext cx="180022" cy="159238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0"/>
          <p:cNvSpPr/>
          <p:nvPr/>
        </p:nvSpPr>
        <p:spPr>
          <a:xfrm rot="-5400000">
            <a:off x="4723950" y="5406891"/>
            <a:ext cx="165428" cy="158780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0"/>
          <p:cNvSpPr/>
          <p:nvPr/>
        </p:nvSpPr>
        <p:spPr>
          <a:xfrm rot="-5400000">
            <a:off x="4645783" y="5159551"/>
            <a:ext cx="166803" cy="170700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0"/>
          <p:cNvSpPr/>
          <p:nvPr/>
        </p:nvSpPr>
        <p:spPr>
          <a:xfrm rot="-5400000">
            <a:off x="4495026" y="5070534"/>
            <a:ext cx="125771" cy="135016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0"/>
          <p:cNvSpPr/>
          <p:nvPr/>
        </p:nvSpPr>
        <p:spPr>
          <a:xfrm rot="-5400000">
            <a:off x="5091520" y="5071336"/>
            <a:ext cx="130432" cy="183613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0"/>
          <p:cNvSpPr/>
          <p:nvPr/>
        </p:nvSpPr>
        <p:spPr>
          <a:xfrm rot="-5400000">
            <a:off x="4916274" y="5078404"/>
            <a:ext cx="101167" cy="101090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0"/>
          <p:cNvSpPr/>
          <p:nvPr/>
        </p:nvSpPr>
        <p:spPr>
          <a:xfrm rot="-5400000">
            <a:off x="5245104" y="5287653"/>
            <a:ext cx="204244" cy="105064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0"/>
          <p:cNvSpPr/>
          <p:nvPr/>
        </p:nvSpPr>
        <p:spPr>
          <a:xfrm rot="-5400000">
            <a:off x="5387762" y="5019225"/>
            <a:ext cx="94596" cy="108655"/>
          </a:xfrm>
          <a:custGeom>
            <a:rect b="b" l="l" r="r" t="t"/>
            <a:pathLst>
              <a:path extrusionOk="0" h="1422" w="1238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0"/>
          <p:cNvSpPr/>
          <p:nvPr/>
        </p:nvSpPr>
        <p:spPr>
          <a:xfrm rot="-5400000">
            <a:off x="5374084" y="5447579"/>
            <a:ext cx="189115" cy="86267"/>
          </a:xfrm>
          <a:custGeom>
            <a:rect b="b" l="l" r="r" t="t"/>
            <a:pathLst>
              <a:path extrusionOk="0" h="1129" w="2475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0"/>
          <p:cNvSpPr/>
          <p:nvPr/>
        </p:nvSpPr>
        <p:spPr>
          <a:xfrm rot="-5400000">
            <a:off x="5305468" y="5680629"/>
            <a:ext cx="131043" cy="109648"/>
          </a:xfrm>
          <a:custGeom>
            <a:rect b="b" l="l" r="r" t="t"/>
            <a:pathLst>
              <a:path extrusionOk="0" h="1435" w="1715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0"/>
          <p:cNvSpPr/>
          <p:nvPr/>
        </p:nvSpPr>
        <p:spPr>
          <a:xfrm rot="-5400000">
            <a:off x="5167930" y="5506644"/>
            <a:ext cx="81835" cy="143880"/>
          </a:xfrm>
          <a:custGeom>
            <a:rect b="b" l="l" r="r" t="t"/>
            <a:pathLst>
              <a:path extrusionOk="0" h="1883" w="1071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0"/>
          <p:cNvSpPr/>
          <p:nvPr/>
        </p:nvSpPr>
        <p:spPr>
          <a:xfrm rot="-5400000">
            <a:off x="4991652" y="5379116"/>
            <a:ext cx="96506" cy="94214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0"/>
          <p:cNvSpPr/>
          <p:nvPr/>
        </p:nvSpPr>
        <p:spPr>
          <a:xfrm rot="-5400000">
            <a:off x="4875891" y="5632185"/>
            <a:ext cx="90393" cy="227778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0"/>
          <p:cNvSpPr/>
          <p:nvPr/>
        </p:nvSpPr>
        <p:spPr>
          <a:xfrm rot="-5400000">
            <a:off x="4675583" y="4912671"/>
            <a:ext cx="88254" cy="174979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0"/>
          <p:cNvSpPr/>
          <p:nvPr/>
        </p:nvSpPr>
        <p:spPr>
          <a:xfrm rot="-5400000">
            <a:off x="5124759" y="4900636"/>
            <a:ext cx="52188" cy="160079"/>
          </a:xfrm>
          <a:custGeom>
            <a:rect b="b" l="l" r="r" t="t"/>
            <a:pathLst>
              <a:path extrusionOk="0" h="2095" w="683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0"/>
          <p:cNvSpPr/>
          <p:nvPr/>
        </p:nvSpPr>
        <p:spPr>
          <a:xfrm rot="-5400000">
            <a:off x="4237868" y="4863501"/>
            <a:ext cx="84815" cy="204932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0"/>
          <p:cNvSpPr/>
          <p:nvPr/>
        </p:nvSpPr>
        <p:spPr>
          <a:xfrm rot="-5400000">
            <a:off x="7573864" y="4923002"/>
            <a:ext cx="1713808" cy="807274"/>
          </a:xfrm>
          <a:custGeom>
            <a:rect b="b" l="l" r="r" t="t"/>
            <a:pathLst>
              <a:path extrusionOk="0" h="13201" w="28024">
                <a:moveTo>
                  <a:pt x="18832" y="0"/>
                </a:moveTo>
                <a:cubicBezTo>
                  <a:pt x="18747" y="1024"/>
                  <a:pt x="18640" y="2197"/>
                  <a:pt x="18000" y="2644"/>
                </a:cubicBezTo>
                <a:cubicBezTo>
                  <a:pt x="17700" y="2838"/>
                  <a:pt x="17126" y="2891"/>
                  <a:pt x="16517" y="2891"/>
                </a:cubicBezTo>
                <a:cubicBezTo>
                  <a:pt x="15787" y="2891"/>
                  <a:pt x="15007" y="2815"/>
                  <a:pt x="14588" y="2815"/>
                </a:cubicBezTo>
                <a:cubicBezTo>
                  <a:pt x="12519" y="2986"/>
                  <a:pt x="10408" y="2922"/>
                  <a:pt x="8318" y="2964"/>
                </a:cubicBezTo>
                <a:cubicBezTo>
                  <a:pt x="5546" y="3028"/>
                  <a:pt x="2773" y="3071"/>
                  <a:pt x="1" y="3114"/>
                </a:cubicBezTo>
                <a:lnTo>
                  <a:pt x="1" y="13201"/>
                </a:lnTo>
                <a:lnTo>
                  <a:pt x="25208" y="12540"/>
                </a:lnTo>
                <a:cubicBezTo>
                  <a:pt x="25550" y="12540"/>
                  <a:pt x="25891" y="12476"/>
                  <a:pt x="26211" y="12326"/>
                </a:cubicBezTo>
                <a:cubicBezTo>
                  <a:pt x="26722" y="12028"/>
                  <a:pt x="26872" y="11388"/>
                  <a:pt x="26957" y="10791"/>
                </a:cubicBezTo>
                <a:cubicBezTo>
                  <a:pt x="27533" y="7230"/>
                  <a:pt x="27895" y="3625"/>
                  <a:pt x="280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0"/>
          <p:cNvSpPr/>
          <p:nvPr/>
        </p:nvSpPr>
        <p:spPr>
          <a:xfrm>
            <a:off x="5929300" y="-35800"/>
            <a:ext cx="1348866" cy="256469"/>
          </a:xfrm>
          <a:custGeom>
            <a:rect b="b" l="l" r="r" t="t"/>
            <a:pathLst>
              <a:path extrusionOk="0" h="7541" w="22052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0"/>
          <p:cNvSpPr/>
          <p:nvPr/>
        </p:nvSpPr>
        <p:spPr>
          <a:xfrm flipH="1">
            <a:off x="-32080" y="3223700"/>
            <a:ext cx="301107" cy="601998"/>
          </a:xfrm>
          <a:custGeom>
            <a:rect b="b" l="l" r="r" t="t"/>
            <a:pathLst>
              <a:path extrusionOk="0" h="10259" w="6527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0"/>
          <p:cNvSpPr/>
          <p:nvPr/>
        </p:nvSpPr>
        <p:spPr>
          <a:xfrm flipH="1">
            <a:off x="534441" y="3186554"/>
            <a:ext cx="144059" cy="676287"/>
          </a:xfrm>
          <a:custGeom>
            <a:rect b="b" l="l" r="r" t="t"/>
            <a:pathLst>
              <a:path extrusionOk="0" h="11525" w="2455">
                <a:moveTo>
                  <a:pt x="1616" y="0"/>
                </a:moveTo>
                <a:cubicBezTo>
                  <a:pt x="750" y="0"/>
                  <a:pt x="57" y="890"/>
                  <a:pt x="256" y="1796"/>
                </a:cubicBezTo>
                <a:cubicBezTo>
                  <a:pt x="384" y="2350"/>
                  <a:pt x="854" y="2713"/>
                  <a:pt x="1216" y="3118"/>
                </a:cubicBezTo>
                <a:cubicBezTo>
                  <a:pt x="1387" y="3331"/>
                  <a:pt x="1621" y="3651"/>
                  <a:pt x="1536" y="3928"/>
                </a:cubicBezTo>
                <a:cubicBezTo>
                  <a:pt x="1472" y="4120"/>
                  <a:pt x="1237" y="4248"/>
                  <a:pt x="1067" y="4334"/>
                </a:cubicBezTo>
                <a:cubicBezTo>
                  <a:pt x="683" y="4568"/>
                  <a:pt x="278" y="4803"/>
                  <a:pt x="128" y="5272"/>
                </a:cubicBezTo>
                <a:cubicBezTo>
                  <a:pt x="1" y="5784"/>
                  <a:pt x="278" y="6274"/>
                  <a:pt x="598" y="6658"/>
                </a:cubicBezTo>
                <a:cubicBezTo>
                  <a:pt x="939" y="7042"/>
                  <a:pt x="1600" y="7405"/>
                  <a:pt x="1707" y="7959"/>
                </a:cubicBezTo>
                <a:cubicBezTo>
                  <a:pt x="1792" y="8450"/>
                  <a:pt x="1173" y="8812"/>
                  <a:pt x="896" y="9153"/>
                </a:cubicBezTo>
                <a:cubicBezTo>
                  <a:pt x="278" y="10006"/>
                  <a:pt x="790" y="11371"/>
                  <a:pt x="1856" y="11520"/>
                </a:cubicBezTo>
                <a:cubicBezTo>
                  <a:pt x="1876" y="11524"/>
                  <a:pt x="1896" y="11525"/>
                  <a:pt x="1915" y="11525"/>
                </a:cubicBezTo>
                <a:cubicBezTo>
                  <a:pt x="2299" y="11525"/>
                  <a:pt x="2454" y="10941"/>
                  <a:pt x="2048" y="10859"/>
                </a:cubicBezTo>
                <a:cubicBezTo>
                  <a:pt x="1685" y="10795"/>
                  <a:pt x="1387" y="10518"/>
                  <a:pt x="1323" y="10156"/>
                </a:cubicBezTo>
                <a:cubicBezTo>
                  <a:pt x="1237" y="9708"/>
                  <a:pt x="1536" y="9452"/>
                  <a:pt x="1813" y="9153"/>
                </a:cubicBezTo>
                <a:cubicBezTo>
                  <a:pt x="2154" y="8876"/>
                  <a:pt x="2346" y="8492"/>
                  <a:pt x="2389" y="8066"/>
                </a:cubicBezTo>
                <a:cubicBezTo>
                  <a:pt x="2346" y="7596"/>
                  <a:pt x="2133" y="7191"/>
                  <a:pt x="1771" y="6871"/>
                </a:cubicBezTo>
                <a:cubicBezTo>
                  <a:pt x="1451" y="6530"/>
                  <a:pt x="960" y="6253"/>
                  <a:pt x="790" y="5762"/>
                </a:cubicBezTo>
                <a:cubicBezTo>
                  <a:pt x="619" y="5293"/>
                  <a:pt x="1067" y="5101"/>
                  <a:pt x="1408" y="4909"/>
                </a:cubicBezTo>
                <a:cubicBezTo>
                  <a:pt x="1771" y="4760"/>
                  <a:pt x="2026" y="4483"/>
                  <a:pt x="2176" y="4120"/>
                </a:cubicBezTo>
                <a:cubicBezTo>
                  <a:pt x="2282" y="3651"/>
                  <a:pt x="2154" y="3182"/>
                  <a:pt x="1835" y="2819"/>
                </a:cubicBezTo>
                <a:cubicBezTo>
                  <a:pt x="1493" y="2414"/>
                  <a:pt x="875" y="2052"/>
                  <a:pt x="854" y="1476"/>
                </a:cubicBezTo>
                <a:cubicBezTo>
                  <a:pt x="854" y="904"/>
                  <a:pt x="1313" y="588"/>
                  <a:pt x="1822" y="588"/>
                </a:cubicBezTo>
                <a:cubicBezTo>
                  <a:pt x="1883" y="588"/>
                  <a:pt x="1944" y="592"/>
                  <a:pt x="2005" y="602"/>
                </a:cubicBezTo>
                <a:cubicBezTo>
                  <a:pt x="2012" y="602"/>
                  <a:pt x="2019" y="602"/>
                  <a:pt x="2025" y="602"/>
                </a:cubicBezTo>
                <a:cubicBezTo>
                  <a:pt x="2305" y="602"/>
                  <a:pt x="2319" y="173"/>
                  <a:pt x="2069" y="90"/>
                </a:cubicBezTo>
                <a:lnTo>
                  <a:pt x="2090" y="90"/>
                </a:lnTo>
                <a:cubicBezTo>
                  <a:pt x="1930" y="29"/>
                  <a:pt x="1770" y="0"/>
                  <a:pt x="16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0"/>
          <p:cNvSpPr/>
          <p:nvPr/>
        </p:nvSpPr>
        <p:spPr>
          <a:xfrm flipH="1">
            <a:off x="371838" y="3216656"/>
            <a:ext cx="128979" cy="620600"/>
          </a:xfrm>
          <a:custGeom>
            <a:rect b="b" l="l" r="r" t="t"/>
            <a:pathLst>
              <a:path extrusionOk="0" h="10576" w="2198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0"/>
          <p:cNvSpPr/>
          <p:nvPr/>
        </p:nvSpPr>
        <p:spPr>
          <a:xfrm>
            <a:off x="8706850" y="539500"/>
            <a:ext cx="325615" cy="301321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0"/>
          <p:cNvSpPr/>
          <p:nvPr/>
        </p:nvSpPr>
        <p:spPr>
          <a:xfrm rot="5400000">
            <a:off x="1003181" y="-570668"/>
            <a:ext cx="400127" cy="1477412"/>
          </a:xfrm>
          <a:custGeom>
            <a:rect b="b" l="l" r="r" t="t"/>
            <a:pathLst>
              <a:path extrusionOk="0" h="15463" w="3989">
                <a:moveTo>
                  <a:pt x="1" y="1"/>
                </a:moveTo>
                <a:lnTo>
                  <a:pt x="1" y="15462"/>
                </a:lnTo>
                <a:cubicBezTo>
                  <a:pt x="491" y="15441"/>
                  <a:pt x="1003" y="15398"/>
                  <a:pt x="1493" y="15356"/>
                </a:cubicBezTo>
                <a:cubicBezTo>
                  <a:pt x="2005" y="15313"/>
                  <a:pt x="2496" y="15249"/>
                  <a:pt x="2837" y="14908"/>
                </a:cubicBezTo>
                <a:cubicBezTo>
                  <a:pt x="3050" y="14631"/>
                  <a:pt x="3178" y="14268"/>
                  <a:pt x="3200" y="13905"/>
                </a:cubicBezTo>
                <a:cubicBezTo>
                  <a:pt x="3733" y="9704"/>
                  <a:pt x="3989" y="5460"/>
                  <a:pt x="3989" y="1238"/>
                </a:cubicBezTo>
                <a:cubicBezTo>
                  <a:pt x="3989" y="169"/>
                  <a:pt x="3584" y="23"/>
                  <a:pt x="2921" y="23"/>
                </a:cubicBezTo>
                <a:cubicBezTo>
                  <a:pt x="2671" y="23"/>
                  <a:pt x="2384" y="44"/>
                  <a:pt x="2069" y="44"/>
                </a:cubicBezTo>
                <a:cubicBezTo>
                  <a:pt x="1366" y="44"/>
                  <a:pt x="683" y="22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/>
          <p:nvPr>
            <p:ph type="title"/>
          </p:nvPr>
        </p:nvSpPr>
        <p:spPr>
          <a:xfrm>
            <a:off x="2803650" y="2150850"/>
            <a:ext cx="353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3"/>
          <p:cNvSpPr txBox="1"/>
          <p:nvPr>
            <p:ph hasCustomPrompt="1" idx="2" type="title"/>
          </p:nvPr>
        </p:nvSpPr>
        <p:spPr>
          <a:xfrm>
            <a:off x="3981750" y="1137150"/>
            <a:ext cx="1180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/>
          <p:nvPr>
            <p:ph idx="1" type="subTitle"/>
          </p:nvPr>
        </p:nvSpPr>
        <p:spPr>
          <a:xfrm>
            <a:off x="2803600" y="3154425"/>
            <a:ext cx="3536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" name="Google Shape;42;p3"/>
          <p:cNvSpPr/>
          <p:nvPr/>
        </p:nvSpPr>
        <p:spPr>
          <a:xfrm rot="10800000">
            <a:off x="8503292" y="4247770"/>
            <a:ext cx="640708" cy="708830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76582" y="3614375"/>
            <a:ext cx="267418" cy="463670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7022668" y="481173"/>
            <a:ext cx="366932" cy="579377"/>
          </a:xfrm>
          <a:custGeom>
            <a:rect b="b" l="l" r="r" t="t"/>
            <a:pathLst>
              <a:path extrusionOk="0" h="10259" w="6527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 rot="5400000">
            <a:off x="7979084" y="57577"/>
            <a:ext cx="1389494" cy="2182339"/>
          </a:xfrm>
          <a:custGeom>
            <a:rect b="b" l="l" r="r" t="t"/>
            <a:pathLst>
              <a:path extrusionOk="0" h="36895" w="23225">
                <a:moveTo>
                  <a:pt x="896" y="0"/>
                </a:moveTo>
                <a:cubicBezTo>
                  <a:pt x="853" y="938"/>
                  <a:pt x="810" y="1855"/>
                  <a:pt x="789" y="2794"/>
                </a:cubicBezTo>
                <a:cubicBezTo>
                  <a:pt x="725" y="4713"/>
                  <a:pt x="661" y="6632"/>
                  <a:pt x="618" y="8552"/>
                </a:cubicBezTo>
                <a:cubicBezTo>
                  <a:pt x="555" y="10450"/>
                  <a:pt x="533" y="12326"/>
                  <a:pt x="491" y="14224"/>
                </a:cubicBezTo>
                <a:cubicBezTo>
                  <a:pt x="469" y="15909"/>
                  <a:pt x="448" y="17594"/>
                  <a:pt x="427" y="19279"/>
                </a:cubicBezTo>
                <a:cubicBezTo>
                  <a:pt x="405" y="20558"/>
                  <a:pt x="384" y="21859"/>
                  <a:pt x="363" y="23160"/>
                </a:cubicBezTo>
                <a:cubicBezTo>
                  <a:pt x="363" y="23907"/>
                  <a:pt x="341" y="24674"/>
                  <a:pt x="341" y="25421"/>
                </a:cubicBezTo>
                <a:cubicBezTo>
                  <a:pt x="277" y="28769"/>
                  <a:pt x="149" y="32117"/>
                  <a:pt x="43" y="35465"/>
                </a:cubicBezTo>
                <a:cubicBezTo>
                  <a:pt x="43" y="35700"/>
                  <a:pt x="21" y="35913"/>
                  <a:pt x="21" y="36148"/>
                </a:cubicBezTo>
                <a:cubicBezTo>
                  <a:pt x="0" y="36254"/>
                  <a:pt x="0" y="36361"/>
                  <a:pt x="21" y="36489"/>
                </a:cubicBezTo>
                <a:cubicBezTo>
                  <a:pt x="43" y="36532"/>
                  <a:pt x="64" y="36574"/>
                  <a:pt x="128" y="36617"/>
                </a:cubicBezTo>
                <a:cubicBezTo>
                  <a:pt x="213" y="36660"/>
                  <a:pt x="299" y="36681"/>
                  <a:pt x="384" y="36702"/>
                </a:cubicBezTo>
                <a:cubicBezTo>
                  <a:pt x="768" y="36745"/>
                  <a:pt x="1152" y="36787"/>
                  <a:pt x="1536" y="36809"/>
                </a:cubicBezTo>
                <a:cubicBezTo>
                  <a:pt x="2943" y="36873"/>
                  <a:pt x="4329" y="36873"/>
                  <a:pt x="5737" y="36894"/>
                </a:cubicBezTo>
                <a:cubicBezTo>
                  <a:pt x="7613" y="36894"/>
                  <a:pt x="9469" y="36894"/>
                  <a:pt x="11345" y="36851"/>
                </a:cubicBezTo>
                <a:lnTo>
                  <a:pt x="16826" y="36787"/>
                </a:lnTo>
                <a:cubicBezTo>
                  <a:pt x="18127" y="36787"/>
                  <a:pt x="19428" y="36766"/>
                  <a:pt x="20729" y="36766"/>
                </a:cubicBezTo>
                <a:cubicBezTo>
                  <a:pt x="21027" y="36766"/>
                  <a:pt x="21326" y="36766"/>
                  <a:pt x="21603" y="36787"/>
                </a:cubicBezTo>
                <a:cubicBezTo>
                  <a:pt x="21774" y="36787"/>
                  <a:pt x="21838" y="36596"/>
                  <a:pt x="21774" y="36468"/>
                </a:cubicBezTo>
                <a:lnTo>
                  <a:pt x="21774" y="36212"/>
                </a:lnTo>
                <a:cubicBezTo>
                  <a:pt x="21774" y="35913"/>
                  <a:pt x="21774" y="35615"/>
                  <a:pt x="21795" y="35337"/>
                </a:cubicBezTo>
                <a:cubicBezTo>
                  <a:pt x="21838" y="34356"/>
                  <a:pt x="21902" y="33397"/>
                  <a:pt x="21987" y="32416"/>
                </a:cubicBezTo>
                <a:cubicBezTo>
                  <a:pt x="22200" y="29857"/>
                  <a:pt x="22435" y="27319"/>
                  <a:pt x="22691" y="24760"/>
                </a:cubicBezTo>
                <a:cubicBezTo>
                  <a:pt x="22798" y="23693"/>
                  <a:pt x="22904" y="22606"/>
                  <a:pt x="23011" y="21539"/>
                </a:cubicBezTo>
                <a:cubicBezTo>
                  <a:pt x="23075" y="20942"/>
                  <a:pt x="23181" y="20324"/>
                  <a:pt x="23203" y="19727"/>
                </a:cubicBezTo>
                <a:cubicBezTo>
                  <a:pt x="23224" y="19428"/>
                  <a:pt x="22904" y="19385"/>
                  <a:pt x="22670" y="19343"/>
                </a:cubicBezTo>
                <a:cubicBezTo>
                  <a:pt x="22158" y="19236"/>
                  <a:pt x="21646" y="19193"/>
                  <a:pt x="21113" y="19151"/>
                </a:cubicBezTo>
                <a:cubicBezTo>
                  <a:pt x="20130" y="19044"/>
                  <a:pt x="19148" y="18996"/>
                  <a:pt x="18165" y="18996"/>
                </a:cubicBezTo>
                <a:cubicBezTo>
                  <a:pt x="17975" y="18996"/>
                  <a:pt x="17784" y="18998"/>
                  <a:pt x="17594" y="19002"/>
                </a:cubicBezTo>
                <a:cubicBezTo>
                  <a:pt x="17104" y="19002"/>
                  <a:pt x="16656" y="19236"/>
                  <a:pt x="16357" y="19620"/>
                </a:cubicBezTo>
                <a:cubicBezTo>
                  <a:pt x="15909" y="20217"/>
                  <a:pt x="15888" y="21028"/>
                  <a:pt x="15909" y="21753"/>
                </a:cubicBezTo>
                <a:cubicBezTo>
                  <a:pt x="15909" y="22200"/>
                  <a:pt x="15931" y="22648"/>
                  <a:pt x="15931" y="23075"/>
                </a:cubicBezTo>
                <a:cubicBezTo>
                  <a:pt x="15931" y="23651"/>
                  <a:pt x="15888" y="24226"/>
                  <a:pt x="15867" y="24802"/>
                </a:cubicBezTo>
                <a:lnTo>
                  <a:pt x="15696" y="28534"/>
                </a:lnTo>
                <a:cubicBezTo>
                  <a:pt x="15675" y="29089"/>
                  <a:pt x="15632" y="29643"/>
                  <a:pt x="15611" y="30198"/>
                </a:cubicBezTo>
                <a:cubicBezTo>
                  <a:pt x="15227" y="30155"/>
                  <a:pt x="14822" y="30134"/>
                  <a:pt x="14416" y="30070"/>
                </a:cubicBezTo>
                <a:cubicBezTo>
                  <a:pt x="14161" y="30070"/>
                  <a:pt x="13883" y="29963"/>
                  <a:pt x="13691" y="29793"/>
                </a:cubicBezTo>
                <a:cubicBezTo>
                  <a:pt x="13627" y="29750"/>
                  <a:pt x="13585" y="29729"/>
                  <a:pt x="13521" y="29729"/>
                </a:cubicBezTo>
                <a:cubicBezTo>
                  <a:pt x="13414" y="29537"/>
                  <a:pt x="13350" y="29323"/>
                  <a:pt x="13329" y="29110"/>
                </a:cubicBezTo>
                <a:cubicBezTo>
                  <a:pt x="13265" y="28705"/>
                  <a:pt x="13222" y="28278"/>
                  <a:pt x="13222" y="27873"/>
                </a:cubicBezTo>
                <a:cubicBezTo>
                  <a:pt x="13222" y="27020"/>
                  <a:pt x="13286" y="26167"/>
                  <a:pt x="13393" y="25335"/>
                </a:cubicBezTo>
                <a:cubicBezTo>
                  <a:pt x="13563" y="23587"/>
                  <a:pt x="13691" y="21859"/>
                  <a:pt x="13798" y="20089"/>
                </a:cubicBezTo>
                <a:cubicBezTo>
                  <a:pt x="13990" y="16421"/>
                  <a:pt x="14203" y="12753"/>
                  <a:pt x="14331" y="9085"/>
                </a:cubicBezTo>
                <a:cubicBezTo>
                  <a:pt x="14459" y="6057"/>
                  <a:pt x="14544" y="3028"/>
                  <a:pt x="14608" y="0"/>
                </a:cubicBezTo>
                <a:lnTo>
                  <a:pt x="14161" y="0"/>
                </a:lnTo>
                <a:cubicBezTo>
                  <a:pt x="14139" y="1557"/>
                  <a:pt x="14097" y="3092"/>
                  <a:pt x="14054" y="4649"/>
                </a:cubicBezTo>
                <a:cubicBezTo>
                  <a:pt x="13969" y="8275"/>
                  <a:pt x="13819" y="11900"/>
                  <a:pt x="13649" y="15547"/>
                </a:cubicBezTo>
                <a:cubicBezTo>
                  <a:pt x="13563" y="17359"/>
                  <a:pt x="13478" y="19172"/>
                  <a:pt x="13393" y="20985"/>
                </a:cubicBezTo>
                <a:cubicBezTo>
                  <a:pt x="13350" y="21859"/>
                  <a:pt x="13329" y="22734"/>
                  <a:pt x="13243" y="23608"/>
                </a:cubicBezTo>
                <a:cubicBezTo>
                  <a:pt x="13180" y="24461"/>
                  <a:pt x="13094" y="25250"/>
                  <a:pt x="13030" y="26082"/>
                </a:cubicBezTo>
                <a:cubicBezTo>
                  <a:pt x="12945" y="26871"/>
                  <a:pt x="12945" y="27660"/>
                  <a:pt x="12988" y="28470"/>
                </a:cubicBezTo>
                <a:cubicBezTo>
                  <a:pt x="13030" y="28918"/>
                  <a:pt x="13073" y="29473"/>
                  <a:pt x="13329" y="29878"/>
                </a:cubicBezTo>
                <a:cubicBezTo>
                  <a:pt x="13307" y="29942"/>
                  <a:pt x="13307" y="30048"/>
                  <a:pt x="13371" y="30112"/>
                </a:cubicBezTo>
                <a:cubicBezTo>
                  <a:pt x="13627" y="30326"/>
                  <a:pt x="13926" y="30454"/>
                  <a:pt x="14267" y="30496"/>
                </a:cubicBezTo>
                <a:cubicBezTo>
                  <a:pt x="14779" y="30560"/>
                  <a:pt x="15312" y="30582"/>
                  <a:pt x="15824" y="30646"/>
                </a:cubicBezTo>
                <a:cubicBezTo>
                  <a:pt x="15832" y="30647"/>
                  <a:pt x="15840" y="30648"/>
                  <a:pt x="15848" y="30648"/>
                </a:cubicBezTo>
                <a:cubicBezTo>
                  <a:pt x="15946" y="30648"/>
                  <a:pt x="16037" y="30531"/>
                  <a:pt x="16037" y="30432"/>
                </a:cubicBezTo>
                <a:cubicBezTo>
                  <a:pt x="16080" y="29195"/>
                  <a:pt x="16144" y="27958"/>
                  <a:pt x="16186" y="26700"/>
                </a:cubicBezTo>
                <a:cubicBezTo>
                  <a:pt x="16229" y="25506"/>
                  <a:pt x="16314" y="24312"/>
                  <a:pt x="16336" y="23117"/>
                </a:cubicBezTo>
                <a:cubicBezTo>
                  <a:pt x="16336" y="22307"/>
                  <a:pt x="16208" y="21454"/>
                  <a:pt x="16357" y="20622"/>
                </a:cubicBezTo>
                <a:cubicBezTo>
                  <a:pt x="16400" y="20302"/>
                  <a:pt x="16549" y="19983"/>
                  <a:pt x="16784" y="19727"/>
                </a:cubicBezTo>
                <a:cubicBezTo>
                  <a:pt x="16912" y="19599"/>
                  <a:pt x="17061" y="19492"/>
                  <a:pt x="17231" y="19449"/>
                </a:cubicBezTo>
                <a:cubicBezTo>
                  <a:pt x="17274" y="19428"/>
                  <a:pt x="17317" y="19428"/>
                  <a:pt x="17338" y="19428"/>
                </a:cubicBezTo>
                <a:cubicBezTo>
                  <a:pt x="17600" y="19403"/>
                  <a:pt x="17855" y="19393"/>
                  <a:pt x="18107" y="19393"/>
                </a:cubicBezTo>
                <a:cubicBezTo>
                  <a:pt x="18286" y="19393"/>
                  <a:pt x="18462" y="19398"/>
                  <a:pt x="18639" y="19407"/>
                </a:cubicBezTo>
                <a:cubicBezTo>
                  <a:pt x="19279" y="19428"/>
                  <a:pt x="19919" y="19449"/>
                  <a:pt x="20558" y="19492"/>
                </a:cubicBezTo>
                <a:cubicBezTo>
                  <a:pt x="21113" y="19535"/>
                  <a:pt x="21689" y="19577"/>
                  <a:pt x="22264" y="19663"/>
                </a:cubicBezTo>
                <a:cubicBezTo>
                  <a:pt x="22435" y="19684"/>
                  <a:pt x="22606" y="19727"/>
                  <a:pt x="22798" y="19769"/>
                </a:cubicBezTo>
                <a:lnTo>
                  <a:pt x="22819" y="19769"/>
                </a:lnTo>
                <a:cubicBezTo>
                  <a:pt x="22798" y="19961"/>
                  <a:pt x="22776" y="20153"/>
                  <a:pt x="22776" y="20366"/>
                </a:cubicBezTo>
                <a:cubicBezTo>
                  <a:pt x="22734" y="20729"/>
                  <a:pt x="22691" y="21091"/>
                  <a:pt x="22648" y="21454"/>
                </a:cubicBezTo>
                <a:cubicBezTo>
                  <a:pt x="22542" y="22499"/>
                  <a:pt x="22435" y="23544"/>
                  <a:pt x="22328" y="24610"/>
                </a:cubicBezTo>
                <a:cubicBezTo>
                  <a:pt x="22072" y="27127"/>
                  <a:pt x="21838" y="29643"/>
                  <a:pt x="21646" y="32160"/>
                </a:cubicBezTo>
                <a:cubicBezTo>
                  <a:pt x="21561" y="33141"/>
                  <a:pt x="21475" y="34122"/>
                  <a:pt x="21433" y="35103"/>
                </a:cubicBezTo>
                <a:cubicBezTo>
                  <a:pt x="21411" y="35423"/>
                  <a:pt x="21390" y="35743"/>
                  <a:pt x="21390" y="36062"/>
                </a:cubicBezTo>
                <a:lnTo>
                  <a:pt x="21390" y="36382"/>
                </a:lnTo>
                <a:cubicBezTo>
                  <a:pt x="21134" y="36368"/>
                  <a:pt x="20876" y="36363"/>
                  <a:pt x="20617" y="36363"/>
                </a:cubicBezTo>
                <a:cubicBezTo>
                  <a:pt x="20099" y="36363"/>
                  <a:pt x="19577" y="36382"/>
                  <a:pt x="19066" y="36382"/>
                </a:cubicBezTo>
                <a:cubicBezTo>
                  <a:pt x="17466" y="36404"/>
                  <a:pt x="15867" y="36425"/>
                  <a:pt x="14246" y="36446"/>
                </a:cubicBezTo>
                <a:cubicBezTo>
                  <a:pt x="12369" y="36468"/>
                  <a:pt x="10492" y="36510"/>
                  <a:pt x="8594" y="36510"/>
                </a:cubicBezTo>
                <a:cubicBezTo>
                  <a:pt x="7752" y="36521"/>
                  <a:pt x="6910" y="36526"/>
                  <a:pt x="6067" y="36526"/>
                </a:cubicBezTo>
                <a:cubicBezTo>
                  <a:pt x="5225" y="36526"/>
                  <a:pt x="4383" y="36521"/>
                  <a:pt x="3540" y="36510"/>
                </a:cubicBezTo>
                <a:cubicBezTo>
                  <a:pt x="2922" y="36510"/>
                  <a:pt x="2303" y="36489"/>
                  <a:pt x="1685" y="36468"/>
                </a:cubicBezTo>
                <a:cubicBezTo>
                  <a:pt x="1301" y="36446"/>
                  <a:pt x="917" y="36425"/>
                  <a:pt x="533" y="36382"/>
                </a:cubicBezTo>
                <a:cubicBezTo>
                  <a:pt x="469" y="36361"/>
                  <a:pt x="427" y="36361"/>
                  <a:pt x="363" y="36340"/>
                </a:cubicBezTo>
                <a:lnTo>
                  <a:pt x="341" y="36340"/>
                </a:lnTo>
                <a:lnTo>
                  <a:pt x="341" y="36276"/>
                </a:lnTo>
                <a:cubicBezTo>
                  <a:pt x="363" y="35849"/>
                  <a:pt x="363" y="35401"/>
                  <a:pt x="384" y="34953"/>
                </a:cubicBezTo>
                <a:cubicBezTo>
                  <a:pt x="448" y="33141"/>
                  <a:pt x="512" y="31328"/>
                  <a:pt x="576" y="29494"/>
                </a:cubicBezTo>
                <a:cubicBezTo>
                  <a:pt x="618" y="27831"/>
                  <a:pt x="661" y="26146"/>
                  <a:pt x="682" y="24461"/>
                </a:cubicBezTo>
                <a:lnTo>
                  <a:pt x="725" y="21305"/>
                </a:lnTo>
                <a:cubicBezTo>
                  <a:pt x="746" y="19812"/>
                  <a:pt x="768" y="18319"/>
                  <a:pt x="789" y="16805"/>
                </a:cubicBezTo>
                <a:cubicBezTo>
                  <a:pt x="832" y="15035"/>
                  <a:pt x="874" y="13243"/>
                  <a:pt x="917" y="11452"/>
                </a:cubicBezTo>
                <a:cubicBezTo>
                  <a:pt x="960" y="9554"/>
                  <a:pt x="1002" y="7656"/>
                  <a:pt x="1066" y="5758"/>
                </a:cubicBezTo>
                <a:cubicBezTo>
                  <a:pt x="1109" y="3881"/>
                  <a:pt x="1194" y="2047"/>
                  <a:pt x="1280" y="192"/>
                </a:cubicBezTo>
                <a:lnTo>
                  <a:pt x="12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 rot="5400000">
            <a:off x="600117" y="3663843"/>
            <a:ext cx="156246" cy="118459"/>
          </a:xfrm>
          <a:custGeom>
            <a:rect b="b" l="l" r="r" t="t"/>
            <a:pathLst>
              <a:path extrusionOk="0" h="2022" w="2667">
                <a:moveTo>
                  <a:pt x="2287" y="0"/>
                </a:moveTo>
                <a:cubicBezTo>
                  <a:pt x="2251" y="0"/>
                  <a:pt x="2213" y="5"/>
                  <a:pt x="2176" y="16"/>
                </a:cubicBezTo>
                <a:cubicBezTo>
                  <a:pt x="2048" y="37"/>
                  <a:pt x="1941" y="80"/>
                  <a:pt x="1856" y="165"/>
                </a:cubicBezTo>
                <a:lnTo>
                  <a:pt x="1600" y="336"/>
                </a:lnTo>
                <a:cubicBezTo>
                  <a:pt x="1451" y="443"/>
                  <a:pt x="1280" y="549"/>
                  <a:pt x="1131" y="677"/>
                </a:cubicBezTo>
                <a:cubicBezTo>
                  <a:pt x="790" y="912"/>
                  <a:pt x="470" y="1146"/>
                  <a:pt x="129" y="1424"/>
                </a:cubicBezTo>
                <a:cubicBezTo>
                  <a:pt x="1" y="1530"/>
                  <a:pt x="1" y="1744"/>
                  <a:pt x="107" y="1871"/>
                </a:cubicBezTo>
                <a:cubicBezTo>
                  <a:pt x="177" y="1970"/>
                  <a:pt x="284" y="2022"/>
                  <a:pt x="398" y="2022"/>
                </a:cubicBezTo>
                <a:cubicBezTo>
                  <a:pt x="457" y="2022"/>
                  <a:pt x="518" y="2007"/>
                  <a:pt x="576" y="1978"/>
                </a:cubicBezTo>
                <a:cubicBezTo>
                  <a:pt x="918" y="1765"/>
                  <a:pt x="1238" y="1552"/>
                  <a:pt x="1557" y="1338"/>
                </a:cubicBezTo>
                <a:cubicBezTo>
                  <a:pt x="1728" y="1232"/>
                  <a:pt x="1899" y="1125"/>
                  <a:pt x="2048" y="1018"/>
                </a:cubicBezTo>
                <a:lnTo>
                  <a:pt x="2283" y="848"/>
                </a:lnTo>
                <a:cubicBezTo>
                  <a:pt x="2411" y="763"/>
                  <a:pt x="2517" y="677"/>
                  <a:pt x="2602" y="549"/>
                </a:cubicBezTo>
                <a:cubicBezTo>
                  <a:pt x="2666" y="421"/>
                  <a:pt x="2645" y="251"/>
                  <a:pt x="2560" y="144"/>
                </a:cubicBezTo>
                <a:cubicBezTo>
                  <a:pt x="2496" y="48"/>
                  <a:pt x="2396" y="0"/>
                  <a:pt x="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 rot="5400000">
            <a:off x="418882" y="3727963"/>
            <a:ext cx="96255" cy="147693"/>
          </a:xfrm>
          <a:custGeom>
            <a:rect b="b" l="l" r="r" t="t"/>
            <a:pathLst>
              <a:path extrusionOk="0" h="2521" w="1643">
                <a:moveTo>
                  <a:pt x="394" y="0"/>
                </a:moveTo>
                <a:cubicBezTo>
                  <a:pt x="370" y="0"/>
                  <a:pt x="345" y="3"/>
                  <a:pt x="320" y="8"/>
                </a:cubicBezTo>
                <a:cubicBezTo>
                  <a:pt x="149" y="30"/>
                  <a:pt x="0" y="179"/>
                  <a:pt x="0" y="371"/>
                </a:cubicBezTo>
                <a:lnTo>
                  <a:pt x="21" y="371"/>
                </a:lnTo>
                <a:cubicBezTo>
                  <a:pt x="43" y="1053"/>
                  <a:pt x="256" y="1736"/>
                  <a:pt x="682" y="2290"/>
                </a:cubicBezTo>
                <a:cubicBezTo>
                  <a:pt x="746" y="2397"/>
                  <a:pt x="832" y="2461"/>
                  <a:pt x="960" y="2503"/>
                </a:cubicBezTo>
                <a:cubicBezTo>
                  <a:pt x="1000" y="2515"/>
                  <a:pt x="1040" y="2520"/>
                  <a:pt x="1079" y="2520"/>
                </a:cubicBezTo>
                <a:cubicBezTo>
                  <a:pt x="1187" y="2520"/>
                  <a:pt x="1293" y="2481"/>
                  <a:pt x="1386" y="2418"/>
                </a:cubicBezTo>
                <a:cubicBezTo>
                  <a:pt x="1600" y="2248"/>
                  <a:pt x="1642" y="1906"/>
                  <a:pt x="1429" y="1693"/>
                </a:cubicBezTo>
                <a:cubicBezTo>
                  <a:pt x="1391" y="1655"/>
                  <a:pt x="1335" y="1599"/>
                  <a:pt x="1293" y="1542"/>
                </a:cubicBezTo>
                <a:lnTo>
                  <a:pt x="1293" y="1542"/>
                </a:lnTo>
                <a:lnTo>
                  <a:pt x="1280" y="1501"/>
                </a:lnTo>
                <a:cubicBezTo>
                  <a:pt x="1258" y="1480"/>
                  <a:pt x="1216" y="1437"/>
                  <a:pt x="1216" y="1416"/>
                </a:cubicBezTo>
                <a:cubicBezTo>
                  <a:pt x="1130" y="1288"/>
                  <a:pt x="1045" y="1160"/>
                  <a:pt x="981" y="1032"/>
                </a:cubicBezTo>
                <a:lnTo>
                  <a:pt x="960" y="947"/>
                </a:lnTo>
                <a:cubicBezTo>
                  <a:pt x="950" y="927"/>
                  <a:pt x="945" y="917"/>
                  <a:pt x="944" y="917"/>
                </a:cubicBezTo>
                <a:lnTo>
                  <a:pt x="944" y="917"/>
                </a:lnTo>
                <a:cubicBezTo>
                  <a:pt x="943" y="917"/>
                  <a:pt x="948" y="933"/>
                  <a:pt x="960" y="968"/>
                </a:cubicBezTo>
                <a:cubicBezTo>
                  <a:pt x="938" y="947"/>
                  <a:pt x="938" y="925"/>
                  <a:pt x="938" y="925"/>
                </a:cubicBezTo>
                <a:cubicBezTo>
                  <a:pt x="896" y="840"/>
                  <a:pt x="874" y="776"/>
                  <a:pt x="853" y="712"/>
                </a:cubicBezTo>
                <a:cubicBezTo>
                  <a:pt x="810" y="563"/>
                  <a:pt x="768" y="413"/>
                  <a:pt x="725" y="264"/>
                </a:cubicBezTo>
                <a:cubicBezTo>
                  <a:pt x="688" y="116"/>
                  <a:pt x="555" y="0"/>
                  <a:pt x="3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 rot="5400000">
            <a:off x="477937" y="3899909"/>
            <a:ext cx="137499" cy="107386"/>
          </a:xfrm>
          <a:custGeom>
            <a:rect b="b" l="l" r="r" t="t"/>
            <a:pathLst>
              <a:path extrusionOk="0" h="1833" w="2347">
                <a:moveTo>
                  <a:pt x="363" y="1"/>
                </a:moveTo>
                <a:cubicBezTo>
                  <a:pt x="278" y="1"/>
                  <a:pt x="171" y="43"/>
                  <a:pt x="107" y="107"/>
                </a:cubicBezTo>
                <a:cubicBezTo>
                  <a:pt x="64" y="171"/>
                  <a:pt x="22" y="235"/>
                  <a:pt x="22" y="321"/>
                </a:cubicBezTo>
                <a:cubicBezTo>
                  <a:pt x="0" y="491"/>
                  <a:pt x="107" y="640"/>
                  <a:pt x="278" y="704"/>
                </a:cubicBezTo>
                <a:lnTo>
                  <a:pt x="278" y="683"/>
                </a:lnTo>
                <a:lnTo>
                  <a:pt x="363" y="704"/>
                </a:lnTo>
                <a:lnTo>
                  <a:pt x="342" y="704"/>
                </a:lnTo>
                <a:lnTo>
                  <a:pt x="384" y="726"/>
                </a:lnTo>
                <a:lnTo>
                  <a:pt x="555" y="811"/>
                </a:lnTo>
                <a:cubicBezTo>
                  <a:pt x="661" y="875"/>
                  <a:pt x="768" y="939"/>
                  <a:pt x="875" y="1003"/>
                </a:cubicBezTo>
                <a:lnTo>
                  <a:pt x="917" y="1046"/>
                </a:lnTo>
                <a:cubicBezTo>
                  <a:pt x="926" y="1050"/>
                  <a:pt x="930" y="1052"/>
                  <a:pt x="931" y="1052"/>
                </a:cubicBezTo>
                <a:cubicBezTo>
                  <a:pt x="937" y="1052"/>
                  <a:pt x="896" y="1024"/>
                  <a:pt x="896" y="1024"/>
                </a:cubicBezTo>
                <a:lnTo>
                  <a:pt x="896" y="1024"/>
                </a:lnTo>
                <a:lnTo>
                  <a:pt x="1003" y="1088"/>
                </a:lnTo>
                <a:cubicBezTo>
                  <a:pt x="1003" y="1088"/>
                  <a:pt x="976" y="1075"/>
                  <a:pt x="960" y="1067"/>
                </a:cubicBezTo>
                <a:lnTo>
                  <a:pt x="960" y="1067"/>
                </a:lnTo>
                <a:cubicBezTo>
                  <a:pt x="1003" y="1110"/>
                  <a:pt x="1067" y="1152"/>
                  <a:pt x="1109" y="1195"/>
                </a:cubicBezTo>
                <a:cubicBezTo>
                  <a:pt x="1191" y="1277"/>
                  <a:pt x="1273" y="1378"/>
                  <a:pt x="1354" y="1480"/>
                </a:cubicBezTo>
                <a:lnTo>
                  <a:pt x="1354" y="1480"/>
                </a:lnTo>
                <a:lnTo>
                  <a:pt x="1386" y="1536"/>
                </a:lnTo>
                <a:cubicBezTo>
                  <a:pt x="1450" y="1621"/>
                  <a:pt x="1536" y="1707"/>
                  <a:pt x="1642" y="1771"/>
                </a:cubicBezTo>
                <a:cubicBezTo>
                  <a:pt x="1713" y="1811"/>
                  <a:pt x="1798" y="1832"/>
                  <a:pt x="1881" y="1832"/>
                </a:cubicBezTo>
                <a:cubicBezTo>
                  <a:pt x="1974" y="1832"/>
                  <a:pt x="2065" y="1806"/>
                  <a:pt x="2133" y="1749"/>
                </a:cubicBezTo>
                <a:cubicBezTo>
                  <a:pt x="2282" y="1621"/>
                  <a:pt x="2346" y="1451"/>
                  <a:pt x="2303" y="1259"/>
                </a:cubicBezTo>
                <a:cubicBezTo>
                  <a:pt x="2218" y="1067"/>
                  <a:pt x="2090" y="875"/>
                  <a:pt x="1920" y="726"/>
                </a:cubicBezTo>
                <a:cubicBezTo>
                  <a:pt x="1770" y="598"/>
                  <a:pt x="1600" y="470"/>
                  <a:pt x="1450" y="363"/>
                </a:cubicBezTo>
                <a:cubicBezTo>
                  <a:pt x="1109" y="171"/>
                  <a:pt x="747" y="43"/>
                  <a:pt x="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 rot="5400000">
            <a:off x="730528" y="3885818"/>
            <a:ext cx="78621" cy="164097"/>
          </a:xfrm>
          <a:custGeom>
            <a:rect b="b" l="l" r="r" t="t"/>
            <a:pathLst>
              <a:path extrusionOk="0" h="2801" w="1342">
                <a:moveTo>
                  <a:pt x="1008" y="0"/>
                </a:moveTo>
                <a:cubicBezTo>
                  <a:pt x="956" y="0"/>
                  <a:pt x="903" y="16"/>
                  <a:pt x="854" y="50"/>
                </a:cubicBezTo>
                <a:lnTo>
                  <a:pt x="875" y="50"/>
                </a:lnTo>
                <a:cubicBezTo>
                  <a:pt x="811" y="114"/>
                  <a:pt x="747" y="178"/>
                  <a:pt x="683" y="242"/>
                </a:cubicBezTo>
                <a:lnTo>
                  <a:pt x="640" y="306"/>
                </a:lnTo>
                <a:cubicBezTo>
                  <a:pt x="653" y="299"/>
                  <a:pt x="660" y="297"/>
                  <a:pt x="663" y="297"/>
                </a:cubicBezTo>
                <a:lnTo>
                  <a:pt x="663" y="297"/>
                </a:lnTo>
                <a:cubicBezTo>
                  <a:pt x="669" y="297"/>
                  <a:pt x="649" y="312"/>
                  <a:pt x="619" y="327"/>
                </a:cubicBezTo>
                <a:cubicBezTo>
                  <a:pt x="598" y="327"/>
                  <a:pt x="577" y="348"/>
                  <a:pt x="577" y="370"/>
                </a:cubicBezTo>
                <a:cubicBezTo>
                  <a:pt x="534" y="434"/>
                  <a:pt x="513" y="476"/>
                  <a:pt x="470" y="519"/>
                </a:cubicBezTo>
                <a:cubicBezTo>
                  <a:pt x="363" y="711"/>
                  <a:pt x="278" y="903"/>
                  <a:pt x="193" y="1095"/>
                </a:cubicBezTo>
                <a:cubicBezTo>
                  <a:pt x="129" y="1265"/>
                  <a:pt x="86" y="1436"/>
                  <a:pt x="65" y="1628"/>
                </a:cubicBezTo>
                <a:cubicBezTo>
                  <a:pt x="65" y="1649"/>
                  <a:pt x="65" y="1671"/>
                  <a:pt x="65" y="1692"/>
                </a:cubicBezTo>
                <a:cubicBezTo>
                  <a:pt x="65" y="1722"/>
                  <a:pt x="54" y="1807"/>
                  <a:pt x="55" y="1807"/>
                </a:cubicBezTo>
                <a:cubicBezTo>
                  <a:pt x="56" y="1807"/>
                  <a:pt x="59" y="1793"/>
                  <a:pt x="65" y="1756"/>
                </a:cubicBezTo>
                <a:lnTo>
                  <a:pt x="65" y="1756"/>
                </a:lnTo>
                <a:cubicBezTo>
                  <a:pt x="65" y="1841"/>
                  <a:pt x="43" y="1926"/>
                  <a:pt x="22" y="2012"/>
                </a:cubicBezTo>
                <a:lnTo>
                  <a:pt x="22" y="2076"/>
                </a:lnTo>
                <a:lnTo>
                  <a:pt x="22" y="2097"/>
                </a:lnTo>
                <a:cubicBezTo>
                  <a:pt x="22" y="2121"/>
                  <a:pt x="22" y="2161"/>
                  <a:pt x="22" y="2161"/>
                </a:cubicBezTo>
                <a:cubicBezTo>
                  <a:pt x="1" y="2204"/>
                  <a:pt x="1" y="2246"/>
                  <a:pt x="22" y="2289"/>
                </a:cubicBezTo>
                <a:cubicBezTo>
                  <a:pt x="22" y="2545"/>
                  <a:pt x="214" y="2758"/>
                  <a:pt x="470" y="2801"/>
                </a:cubicBezTo>
                <a:cubicBezTo>
                  <a:pt x="726" y="2801"/>
                  <a:pt x="939" y="2566"/>
                  <a:pt x="960" y="2310"/>
                </a:cubicBezTo>
                <a:cubicBezTo>
                  <a:pt x="960" y="2243"/>
                  <a:pt x="960" y="2108"/>
                  <a:pt x="918" y="2034"/>
                </a:cubicBezTo>
                <a:lnTo>
                  <a:pt x="918" y="2034"/>
                </a:lnTo>
                <a:lnTo>
                  <a:pt x="918" y="2033"/>
                </a:lnTo>
                <a:lnTo>
                  <a:pt x="918" y="1777"/>
                </a:lnTo>
                <a:lnTo>
                  <a:pt x="918" y="1649"/>
                </a:lnTo>
                <a:lnTo>
                  <a:pt x="918" y="1585"/>
                </a:lnTo>
                <a:cubicBezTo>
                  <a:pt x="918" y="1500"/>
                  <a:pt x="939" y="1393"/>
                  <a:pt x="960" y="1308"/>
                </a:cubicBezTo>
                <a:cubicBezTo>
                  <a:pt x="1003" y="1137"/>
                  <a:pt x="1046" y="988"/>
                  <a:pt x="1088" y="817"/>
                </a:cubicBezTo>
                <a:cubicBezTo>
                  <a:pt x="1088" y="817"/>
                  <a:pt x="1133" y="743"/>
                  <a:pt x="1123" y="743"/>
                </a:cubicBezTo>
                <a:lnTo>
                  <a:pt x="1123" y="743"/>
                </a:lnTo>
                <a:cubicBezTo>
                  <a:pt x="1121" y="743"/>
                  <a:pt x="1117" y="746"/>
                  <a:pt x="1110" y="754"/>
                </a:cubicBezTo>
                <a:cubicBezTo>
                  <a:pt x="1152" y="711"/>
                  <a:pt x="1174" y="647"/>
                  <a:pt x="1174" y="583"/>
                </a:cubicBezTo>
                <a:cubicBezTo>
                  <a:pt x="1174" y="540"/>
                  <a:pt x="1216" y="455"/>
                  <a:pt x="1259" y="370"/>
                </a:cubicBezTo>
                <a:cubicBezTo>
                  <a:pt x="1341" y="172"/>
                  <a:pt x="1183" y="0"/>
                  <a:pt x="10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 rot="5400000">
            <a:off x="834869" y="3780015"/>
            <a:ext cx="97661" cy="132051"/>
          </a:xfrm>
          <a:custGeom>
            <a:rect b="b" l="l" r="r" t="t"/>
            <a:pathLst>
              <a:path extrusionOk="0" h="2254" w="1667">
                <a:moveTo>
                  <a:pt x="321" y="0"/>
                </a:moveTo>
                <a:cubicBezTo>
                  <a:pt x="153" y="0"/>
                  <a:pt x="0" y="155"/>
                  <a:pt x="46" y="355"/>
                </a:cubicBezTo>
                <a:cubicBezTo>
                  <a:pt x="153" y="653"/>
                  <a:pt x="259" y="931"/>
                  <a:pt x="409" y="1187"/>
                </a:cubicBezTo>
                <a:cubicBezTo>
                  <a:pt x="520" y="1428"/>
                  <a:pt x="631" y="1637"/>
                  <a:pt x="729" y="1855"/>
                </a:cubicBezTo>
                <a:lnTo>
                  <a:pt x="729" y="1855"/>
                </a:lnTo>
                <a:cubicBezTo>
                  <a:pt x="729" y="1874"/>
                  <a:pt x="729" y="1893"/>
                  <a:pt x="729" y="1912"/>
                </a:cubicBezTo>
                <a:cubicBezTo>
                  <a:pt x="771" y="2082"/>
                  <a:pt x="899" y="2189"/>
                  <a:pt x="1048" y="2232"/>
                </a:cubicBezTo>
                <a:cubicBezTo>
                  <a:pt x="1094" y="2247"/>
                  <a:pt x="1139" y="2254"/>
                  <a:pt x="1183" y="2254"/>
                </a:cubicBezTo>
                <a:cubicBezTo>
                  <a:pt x="1264" y="2254"/>
                  <a:pt x="1342" y="2230"/>
                  <a:pt x="1411" y="2189"/>
                </a:cubicBezTo>
                <a:cubicBezTo>
                  <a:pt x="1518" y="2125"/>
                  <a:pt x="1603" y="2040"/>
                  <a:pt x="1624" y="1912"/>
                </a:cubicBezTo>
                <a:cubicBezTo>
                  <a:pt x="1667" y="1741"/>
                  <a:pt x="1624" y="1570"/>
                  <a:pt x="1518" y="1443"/>
                </a:cubicBezTo>
                <a:cubicBezTo>
                  <a:pt x="1502" y="1435"/>
                  <a:pt x="1492" y="1430"/>
                  <a:pt x="1488" y="1430"/>
                </a:cubicBezTo>
                <a:lnTo>
                  <a:pt x="1488" y="1430"/>
                </a:lnTo>
                <a:cubicBezTo>
                  <a:pt x="1481" y="1430"/>
                  <a:pt x="1491" y="1445"/>
                  <a:pt x="1518" y="1485"/>
                </a:cubicBezTo>
                <a:lnTo>
                  <a:pt x="1475" y="1443"/>
                </a:lnTo>
                <a:lnTo>
                  <a:pt x="1411" y="1357"/>
                </a:lnTo>
                <a:cubicBezTo>
                  <a:pt x="1368" y="1293"/>
                  <a:pt x="1326" y="1229"/>
                  <a:pt x="1283" y="1165"/>
                </a:cubicBezTo>
                <a:lnTo>
                  <a:pt x="1048" y="803"/>
                </a:lnTo>
                <a:cubicBezTo>
                  <a:pt x="899" y="568"/>
                  <a:pt x="707" y="312"/>
                  <a:pt x="515" y="78"/>
                </a:cubicBezTo>
                <a:cubicBezTo>
                  <a:pt x="455" y="24"/>
                  <a:pt x="387" y="0"/>
                  <a:pt x="3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 rot="5400000">
            <a:off x="815360" y="3578895"/>
            <a:ext cx="91275" cy="128477"/>
          </a:xfrm>
          <a:custGeom>
            <a:rect b="b" l="l" r="r" t="t"/>
            <a:pathLst>
              <a:path extrusionOk="0" h="2193" w="1558">
                <a:moveTo>
                  <a:pt x="378" y="1"/>
                </a:moveTo>
                <a:cubicBezTo>
                  <a:pt x="204" y="1"/>
                  <a:pt x="33" y="120"/>
                  <a:pt x="22" y="342"/>
                </a:cubicBezTo>
                <a:lnTo>
                  <a:pt x="0" y="363"/>
                </a:lnTo>
                <a:cubicBezTo>
                  <a:pt x="0" y="662"/>
                  <a:pt x="64" y="961"/>
                  <a:pt x="192" y="1238"/>
                </a:cubicBezTo>
                <a:cubicBezTo>
                  <a:pt x="235" y="1387"/>
                  <a:pt x="320" y="1515"/>
                  <a:pt x="405" y="1664"/>
                </a:cubicBezTo>
                <a:cubicBezTo>
                  <a:pt x="448" y="1728"/>
                  <a:pt x="469" y="1792"/>
                  <a:pt x="512" y="1835"/>
                </a:cubicBezTo>
                <a:cubicBezTo>
                  <a:pt x="533" y="1899"/>
                  <a:pt x="576" y="1942"/>
                  <a:pt x="640" y="2006"/>
                </a:cubicBezTo>
                <a:cubicBezTo>
                  <a:pt x="683" y="2048"/>
                  <a:pt x="747" y="2091"/>
                  <a:pt x="811" y="2133"/>
                </a:cubicBezTo>
                <a:lnTo>
                  <a:pt x="917" y="2176"/>
                </a:lnTo>
                <a:cubicBezTo>
                  <a:pt x="949" y="2187"/>
                  <a:pt x="981" y="2192"/>
                  <a:pt x="1013" y="2192"/>
                </a:cubicBezTo>
                <a:cubicBezTo>
                  <a:pt x="1045" y="2192"/>
                  <a:pt x="1077" y="2187"/>
                  <a:pt x="1109" y="2176"/>
                </a:cubicBezTo>
                <a:cubicBezTo>
                  <a:pt x="1216" y="2176"/>
                  <a:pt x="1323" y="2133"/>
                  <a:pt x="1408" y="2048"/>
                </a:cubicBezTo>
                <a:cubicBezTo>
                  <a:pt x="1450" y="1984"/>
                  <a:pt x="1493" y="1920"/>
                  <a:pt x="1536" y="1835"/>
                </a:cubicBezTo>
                <a:cubicBezTo>
                  <a:pt x="1557" y="1707"/>
                  <a:pt x="1536" y="1558"/>
                  <a:pt x="1472" y="1451"/>
                </a:cubicBezTo>
                <a:cubicBezTo>
                  <a:pt x="1429" y="1387"/>
                  <a:pt x="1386" y="1323"/>
                  <a:pt x="1323" y="1259"/>
                </a:cubicBezTo>
                <a:lnTo>
                  <a:pt x="1237" y="1174"/>
                </a:lnTo>
                <a:cubicBezTo>
                  <a:pt x="1183" y="1120"/>
                  <a:pt x="1130" y="1066"/>
                  <a:pt x="1076" y="1012"/>
                </a:cubicBezTo>
                <a:lnTo>
                  <a:pt x="1076" y="1012"/>
                </a:lnTo>
                <a:cubicBezTo>
                  <a:pt x="991" y="889"/>
                  <a:pt x="916" y="759"/>
                  <a:pt x="852" y="636"/>
                </a:cubicBezTo>
                <a:lnTo>
                  <a:pt x="852" y="636"/>
                </a:lnTo>
                <a:cubicBezTo>
                  <a:pt x="831" y="573"/>
                  <a:pt x="810" y="511"/>
                  <a:pt x="789" y="449"/>
                </a:cubicBezTo>
                <a:lnTo>
                  <a:pt x="789" y="406"/>
                </a:lnTo>
                <a:cubicBezTo>
                  <a:pt x="768" y="363"/>
                  <a:pt x="768" y="342"/>
                  <a:pt x="747" y="299"/>
                </a:cubicBezTo>
                <a:lnTo>
                  <a:pt x="747" y="299"/>
                </a:lnTo>
                <a:lnTo>
                  <a:pt x="768" y="363"/>
                </a:lnTo>
                <a:cubicBezTo>
                  <a:pt x="747" y="321"/>
                  <a:pt x="725" y="278"/>
                  <a:pt x="725" y="257"/>
                </a:cubicBezTo>
                <a:cubicBezTo>
                  <a:pt x="667" y="83"/>
                  <a:pt x="522" y="1"/>
                  <a:pt x="3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 rot="5400000">
            <a:off x="561831" y="3398543"/>
            <a:ext cx="113655" cy="156773"/>
          </a:xfrm>
          <a:custGeom>
            <a:rect b="b" l="l" r="r" t="t"/>
            <a:pathLst>
              <a:path extrusionOk="0" h="2676" w="1940">
                <a:moveTo>
                  <a:pt x="1535" y="1"/>
                </a:moveTo>
                <a:cubicBezTo>
                  <a:pt x="1462" y="1"/>
                  <a:pt x="1387" y="29"/>
                  <a:pt x="1322" y="94"/>
                </a:cubicBezTo>
                <a:lnTo>
                  <a:pt x="1289" y="144"/>
                </a:lnTo>
                <a:lnTo>
                  <a:pt x="1289" y="144"/>
                </a:lnTo>
                <a:cubicBezTo>
                  <a:pt x="1277" y="150"/>
                  <a:pt x="1231" y="185"/>
                  <a:pt x="1216" y="200"/>
                </a:cubicBezTo>
                <a:cubicBezTo>
                  <a:pt x="1216" y="200"/>
                  <a:pt x="1152" y="264"/>
                  <a:pt x="1130" y="307"/>
                </a:cubicBezTo>
                <a:lnTo>
                  <a:pt x="960" y="499"/>
                </a:lnTo>
                <a:cubicBezTo>
                  <a:pt x="832" y="670"/>
                  <a:pt x="725" y="840"/>
                  <a:pt x="618" y="1011"/>
                </a:cubicBezTo>
                <a:cubicBezTo>
                  <a:pt x="512" y="1160"/>
                  <a:pt x="427" y="1309"/>
                  <a:pt x="341" y="1480"/>
                </a:cubicBezTo>
                <a:cubicBezTo>
                  <a:pt x="235" y="1651"/>
                  <a:pt x="149" y="1864"/>
                  <a:pt x="85" y="2056"/>
                </a:cubicBezTo>
                <a:cubicBezTo>
                  <a:pt x="0" y="2312"/>
                  <a:pt x="149" y="2589"/>
                  <a:pt x="427" y="2653"/>
                </a:cubicBezTo>
                <a:cubicBezTo>
                  <a:pt x="464" y="2668"/>
                  <a:pt x="507" y="2675"/>
                  <a:pt x="552" y="2675"/>
                </a:cubicBezTo>
                <a:cubicBezTo>
                  <a:pt x="634" y="2675"/>
                  <a:pt x="720" y="2652"/>
                  <a:pt x="789" y="2610"/>
                </a:cubicBezTo>
                <a:cubicBezTo>
                  <a:pt x="896" y="2546"/>
                  <a:pt x="981" y="2440"/>
                  <a:pt x="1024" y="2312"/>
                </a:cubicBezTo>
                <a:cubicBezTo>
                  <a:pt x="1045" y="2290"/>
                  <a:pt x="1045" y="2248"/>
                  <a:pt x="1066" y="2205"/>
                </a:cubicBezTo>
                <a:cubicBezTo>
                  <a:pt x="1088" y="2162"/>
                  <a:pt x="1088" y="2098"/>
                  <a:pt x="1088" y="2035"/>
                </a:cubicBezTo>
                <a:cubicBezTo>
                  <a:pt x="1088" y="2045"/>
                  <a:pt x="1088" y="2059"/>
                  <a:pt x="1088" y="2077"/>
                </a:cubicBezTo>
                <a:cubicBezTo>
                  <a:pt x="1088" y="2077"/>
                  <a:pt x="1152" y="1843"/>
                  <a:pt x="1152" y="1821"/>
                </a:cubicBezTo>
                <a:cubicBezTo>
                  <a:pt x="1194" y="1736"/>
                  <a:pt x="1216" y="1651"/>
                  <a:pt x="1237" y="1587"/>
                </a:cubicBezTo>
                <a:cubicBezTo>
                  <a:pt x="1237" y="1571"/>
                  <a:pt x="1272" y="1485"/>
                  <a:pt x="1273" y="1485"/>
                </a:cubicBezTo>
                <a:lnTo>
                  <a:pt x="1273" y="1485"/>
                </a:lnTo>
                <a:cubicBezTo>
                  <a:pt x="1273" y="1485"/>
                  <a:pt x="1269" y="1495"/>
                  <a:pt x="1258" y="1523"/>
                </a:cubicBezTo>
                <a:cubicBezTo>
                  <a:pt x="1280" y="1480"/>
                  <a:pt x="1301" y="1437"/>
                  <a:pt x="1322" y="1416"/>
                </a:cubicBezTo>
                <a:cubicBezTo>
                  <a:pt x="1386" y="1245"/>
                  <a:pt x="1472" y="1096"/>
                  <a:pt x="1557" y="947"/>
                </a:cubicBezTo>
                <a:cubicBezTo>
                  <a:pt x="1599" y="862"/>
                  <a:pt x="1642" y="776"/>
                  <a:pt x="1685" y="712"/>
                </a:cubicBezTo>
                <a:cubicBezTo>
                  <a:pt x="1727" y="627"/>
                  <a:pt x="1727" y="627"/>
                  <a:pt x="1749" y="606"/>
                </a:cubicBezTo>
                <a:lnTo>
                  <a:pt x="1770" y="542"/>
                </a:lnTo>
                <a:lnTo>
                  <a:pt x="1813" y="478"/>
                </a:lnTo>
                <a:cubicBezTo>
                  <a:pt x="1940" y="239"/>
                  <a:pt x="1747" y="1"/>
                  <a:pt x="15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 rot="5400000">
            <a:off x="766295" y="3382550"/>
            <a:ext cx="156246" cy="96372"/>
          </a:xfrm>
          <a:custGeom>
            <a:rect b="b" l="l" r="r" t="t"/>
            <a:pathLst>
              <a:path extrusionOk="0" h="1645" w="2667">
                <a:moveTo>
                  <a:pt x="534" y="1"/>
                </a:moveTo>
                <a:cubicBezTo>
                  <a:pt x="367" y="1"/>
                  <a:pt x="214" y="96"/>
                  <a:pt x="128" y="233"/>
                </a:cubicBezTo>
                <a:cubicBezTo>
                  <a:pt x="0" y="425"/>
                  <a:pt x="43" y="681"/>
                  <a:pt x="192" y="830"/>
                </a:cubicBezTo>
                <a:cubicBezTo>
                  <a:pt x="256" y="873"/>
                  <a:pt x="320" y="937"/>
                  <a:pt x="384" y="958"/>
                </a:cubicBezTo>
                <a:cubicBezTo>
                  <a:pt x="448" y="1001"/>
                  <a:pt x="512" y="1022"/>
                  <a:pt x="598" y="1043"/>
                </a:cubicBezTo>
                <a:lnTo>
                  <a:pt x="832" y="1150"/>
                </a:lnTo>
                <a:cubicBezTo>
                  <a:pt x="981" y="1214"/>
                  <a:pt x="1152" y="1278"/>
                  <a:pt x="1301" y="1342"/>
                </a:cubicBezTo>
                <a:lnTo>
                  <a:pt x="1770" y="1491"/>
                </a:lnTo>
                <a:cubicBezTo>
                  <a:pt x="1920" y="1555"/>
                  <a:pt x="2112" y="1576"/>
                  <a:pt x="2282" y="1640"/>
                </a:cubicBezTo>
                <a:cubicBezTo>
                  <a:pt x="2299" y="1643"/>
                  <a:pt x="2315" y="1644"/>
                  <a:pt x="2332" y="1644"/>
                </a:cubicBezTo>
                <a:cubicBezTo>
                  <a:pt x="2446" y="1644"/>
                  <a:pt x="2565" y="1582"/>
                  <a:pt x="2602" y="1470"/>
                </a:cubicBezTo>
                <a:cubicBezTo>
                  <a:pt x="2666" y="1342"/>
                  <a:pt x="2602" y="1193"/>
                  <a:pt x="2496" y="1107"/>
                </a:cubicBezTo>
                <a:cubicBezTo>
                  <a:pt x="2432" y="1065"/>
                  <a:pt x="2368" y="1022"/>
                  <a:pt x="2282" y="958"/>
                </a:cubicBezTo>
                <a:lnTo>
                  <a:pt x="2218" y="915"/>
                </a:lnTo>
                <a:lnTo>
                  <a:pt x="2090" y="809"/>
                </a:lnTo>
                <a:cubicBezTo>
                  <a:pt x="1941" y="723"/>
                  <a:pt x="1792" y="638"/>
                  <a:pt x="1643" y="553"/>
                </a:cubicBezTo>
                <a:cubicBezTo>
                  <a:pt x="1493" y="468"/>
                  <a:pt x="1344" y="382"/>
                  <a:pt x="1195" y="276"/>
                </a:cubicBezTo>
                <a:cubicBezTo>
                  <a:pt x="1045" y="169"/>
                  <a:pt x="853" y="84"/>
                  <a:pt x="662" y="20"/>
                </a:cubicBezTo>
                <a:cubicBezTo>
                  <a:pt x="619" y="7"/>
                  <a:pt x="576" y="1"/>
                  <a:pt x="5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rot="5400000">
            <a:off x="597656" y="3239047"/>
            <a:ext cx="149157" cy="106449"/>
          </a:xfrm>
          <a:custGeom>
            <a:rect b="b" l="l" r="r" t="t"/>
            <a:pathLst>
              <a:path extrusionOk="0" h="1817" w="2546">
                <a:moveTo>
                  <a:pt x="1877" y="633"/>
                </a:moveTo>
                <a:cubicBezTo>
                  <a:pt x="1875" y="633"/>
                  <a:pt x="1863" y="636"/>
                  <a:pt x="1834" y="643"/>
                </a:cubicBezTo>
                <a:cubicBezTo>
                  <a:pt x="1848" y="643"/>
                  <a:pt x="1882" y="633"/>
                  <a:pt x="1877" y="633"/>
                </a:cubicBezTo>
                <a:close/>
                <a:moveTo>
                  <a:pt x="2171" y="1"/>
                </a:moveTo>
                <a:cubicBezTo>
                  <a:pt x="2159" y="1"/>
                  <a:pt x="2146" y="1"/>
                  <a:pt x="2133" y="3"/>
                </a:cubicBezTo>
                <a:lnTo>
                  <a:pt x="2154" y="24"/>
                </a:lnTo>
                <a:cubicBezTo>
                  <a:pt x="2120" y="23"/>
                  <a:pt x="2085" y="22"/>
                  <a:pt x="2051" y="22"/>
                </a:cubicBezTo>
                <a:cubicBezTo>
                  <a:pt x="1680" y="22"/>
                  <a:pt x="1315" y="124"/>
                  <a:pt x="1003" y="280"/>
                </a:cubicBezTo>
                <a:cubicBezTo>
                  <a:pt x="917" y="323"/>
                  <a:pt x="853" y="366"/>
                  <a:pt x="768" y="408"/>
                </a:cubicBezTo>
                <a:cubicBezTo>
                  <a:pt x="725" y="451"/>
                  <a:pt x="704" y="472"/>
                  <a:pt x="661" y="494"/>
                </a:cubicBezTo>
                <a:cubicBezTo>
                  <a:pt x="597" y="536"/>
                  <a:pt x="555" y="579"/>
                  <a:pt x="491" y="621"/>
                </a:cubicBezTo>
                <a:cubicBezTo>
                  <a:pt x="528" y="597"/>
                  <a:pt x="544" y="586"/>
                  <a:pt x="546" y="586"/>
                </a:cubicBezTo>
                <a:lnTo>
                  <a:pt x="546" y="586"/>
                </a:lnTo>
                <a:cubicBezTo>
                  <a:pt x="547" y="586"/>
                  <a:pt x="542" y="591"/>
                  <a:pt x="533" y="600"/>
                </a:cubicBezTo>
                <a:lnTo>
                  <a:pt x="512" y="621"/>
                </a:lnTo>
                <a:cubicBezTo>
                  <a:pt x="469" y="643"/>
                  <a:pt x="427" y="685"/>
                  <a:pt x="384" y="707"/>
                </a:cubicBezTo>
                <a:cubicBezTo>
                  <a:pt x="341" y="749"/>
                  <a:pt x="320" y="771"/>
                  <a:pt x="299" y="813"/>
                </a:cubicBezTo>
                <a:cubicBezTo>
                  <a:pt x="235" y="856"/>
                  <a:pt x="192" y="920"/>
                  <a:pt x="149" y="984"/>
                </a:cubicBezTo>
                <a:cubicBezTo>
                  <a:pt x="124" y="1035"/>
                  <a:pt x="108" y="1070"/>
                  <a:pt x="101" y="1087"/>
                </a:cubicBezTo>
                <a:lnTo>
                  <a:pt x="101" y="1087"/>
                </a:lnTo>
                <a:cubicBezTo>
                  <a:pt x="104" y="1076"/>
                  <a:pt x="107" y="1063"/>
                  <a:pt x="107" y="1048"/>
                </a:cubicBezTo>
                <a:lnTo>
                  <a:pt x="107" y="1048"/>
                </a:lnTo>
                <a:cubicBezTo>
                  <a:pt x="98" y="1082"/>
                  <a:pt x="93" y="1099"/>
                  <a:pt x="94" y="1099"/>
                </a:cubicBezTo>
                <a:cubicBezTo>
                  <a:pt x="95" y="1099"/>
                  <a:pt x="97" y="1095"/>
                  <a:pt x="101" y="1087"/>
                </a:cubicBezTo>
                <a:lnTo>
                  <a:pt x="101" y="1087"/>
                </a:lnTo>
                <a:cubicBezTo>
                  <a:pt x="94" y="1106"/>
                  <a:pt x="85" y="1120"/>
                  <a:pt x="85" y="1133"/>
                </a:cubicBezTo>
                <a:cubicBezTo>
                  <a:pt x="22" y="1240"/>
                  <a:pt x="0" y="1368"/>
                  <a:pt x="43" y="1475"/>
                </a:cubicBezTo>
                <a:cubicBezTo>
                  <a:pt x="64" y="1602"/>
                  <a:pt x="149" y="1688"/>
                  <a:pt x="256" y="1752"/>
                </a:cubicBezTo>
                <a:cubicBezTo>
                  <a:pt x="325" y="1793"/>
                  <a:pt x="403" y="1817"/>
                  <a:pt x="478" y="1817"/>
                </a:cubicBezTo>
                <a:cubicBezTo>
                  <a:pt x="519" y="1817"/>
                  <a:pt x="560" y="1810"/>
                  <a:pt x="597" y="1794"/>
                </a:cubicBezTo>
                <a:cubicBezTo>
                  <a:pt x="725" y="1752"/>
                  <a:pt x="811" y="1688"/>
                  <a:pt x="875" y="1581"/>
                </a:cubicBezTo>
                <a:lnTo>
                  <a:pt x="875" y="1581"/>
                </a:lnTo>
                <a:cubicBezTo>
                  <a:pt x="888" y="1568"/>
                  <a:pt x="880" y="1576"/>
                  <a:pt x="896" y="1560"/>
                </a:cubicBezTo>
                <a:cubicBezTo>
                  <a:pt x="939" y="1517"/>
                  <a:pt x="981" y="1453"/>
                  <a:pt x="1024" y="1389"/>
                </a:cubicBezTo>
                <a:cubicBezTo>
                  <a:pt x="1045" y="1347"/>
                  <a:pt x="1066" y="1304"/>
                  <a:pt x="1088" y="1283"/>
                </a:cubicBezTo>
                <a:cubicBezTo>
                  <a:pt x="1102" y="1253"/>
                  <a:pt x="1137" y="1194"/>
                  <a:pt x="1130" y="1194"/>
                </a:cubicBezTo>
                <a:lnTo>
                  <a:pt x="1130" y="1194"/>
                </a:lnTo>
                <a:cubicBezTo>
                  <a:pt x="1127" y="1194"/>
                  <a:pt x="1115" y="1206"/>
                  <a:pt x="1088" y="1240"/>
                </a:cubicBezTo>
                <a:cubicBezTo>
                  <a:pt x="1130" y="1176"/>
                  <a:pt x="1194" y="1112"/>
                  <a:pt x="1237" y="1069"/>
                </a:cubicBezTo>
                <a:cubicBezTo>
                  <a:pt x="1301" y="1005"/>
                  <a:pt x="1301" y="1005"/>
                  <a:pt x="1322" y="984"/>
                </a:cubicBezTo>
                <a:lnTo>
                  <a:pt x="1386" y="941"/>
                </a:lnTo>
                <a:cubicBezTo>
                  <a:pt x="1514" y="835"/>
                  <a:pt x="1642" y="749"/>
                  <a:pt x="1792" y="664"/>
                </a:cubicBezTo>
                <a:lnTo>
                  <a:pt x="1834" y="643"/>
                </a:lnTo>
                <a:lnTo>
                  <a:pt x="1962" y="600"/>
                </a:lnTo>
                <a:cubicBezTo>
                  <a:pt x="2047" y="579"/>
                  <a:pt x="2111" y="558"/>
                  <a:pt x="2197" y="536"/>
                </a:cubicBezTo>
                <a:cubicBezTo>
                  <a:pt x="2545" y="495"/>
                  <a:pt x="2480" y="1"/>
                  <a:pt x="21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 rot="5400000">
            <a:off x="778715" y="3119330"/>
            <a:ext cx="73173" cy="129883"/>
          </a:xfrm>
          <a:custGeom>
            <a:rect b="b" l="l" r="r" t="t"/>
            <a:pathLst>
              <a:path extrusionOk="0" h="2217" w="1249">
                <a:moveTo>
                  <a:pt x="1089" y="1813"/>
                </a:moveTo>
                <a:lnTo>
                  <a:pt x="1089" y="1821"/>
                </a:lnTo>
                <a:lnTo>
                  <a:pt x="1089" y="1821"/>
                </a:lnTo>
                <a:cubicBezTo>
                  <a:pt x="1089" y="1818"/>
                  <a:pt x="1089" y="1816"/>
                  <a:pt x="1089" y="1813"/>
                </a:cubicBezTo>
                <a:close/>
                <a:moveTo>
                  <a:pt x="470" y="1"/>
                </a:moveTo>
                <a:cubicBezTo>
                  <a:pt x="278" y="1"/>
                  <a:pt x="108" y="129"/>
                  <a:pt x="44" y="320"/>
                </a:cubicBezTo>
                <a:cubicBezTo>
                  <a:pt x="1" y="448"/>
                  <a:pt x="1" y="576"/>
                  <a:pt x="22" y="726"/>
                </a:cubicBezTo>
                <a:cubicBezTo>
                  <a:pt x="22" y="790"/>
                  <a:pt x="44" y="854"/>
                  <a:pt x="65" y="918"/>
                </a:cubicBezTo>
                <a:cubicBezTo>
                  <a:pt x="108" y="1088"/>
                  <a:pt x="172" y="1259"/>
                  <a:pt x="236" y="1408"/>
                </a:cubicBezTo>
                <a:cubicBezTo>
                  <a:pt x="299" y="1536"/>
                  <a:pt x="363" y="1664"/>
                  <a:pt x="449" y="1771"/>
                </a:cubicBezTo>
                <a:cubicBezTo>
                  <a:pt x="491" y="1856"/>
                  <a:pt x="555" y="1920"/>
                  <a:pt x="598" y="1984"/>
                </a:cubicBezTo>
                <a:cubicBezTo>
                  <a:pt x="650" y="2053"/>
                  <a:pt x="715" y="2108"/>
                  <a:pt x="794" y="2137"/>
                </a:cubicBezTo>
                <a:lnTo>
                  <a:pt x="794" y="2137"/>
                </a:lnTo>
                <a:lnTo>
                  <a:pt x="811" y="2155"/>
                </a:lnTo>
                <a:cubicBezTo>
                  <a:pt x="854" y="2198"/>
                  <a:pt x="906" y="2216"/>
                  <a:pt x="956" y="2216"/>
                </a:cubicBezTo>
                <a:cubicBezTo>
                  <a:pt x="1105" y="2216"/>
                  <a:pt x="1248" y="2053"/>
                  <a:pt x="1153" y="1877"/>
                </a:cubicBezTo>
                <a:lnTo>
                  <a:pt x="1124" y="1877"/>
                </a:lnTo>
                <a:cubicBezTo>
                  <a:pt x="1122" y="1856"/>
                  <a:pt x="1117" y="1835"/>
                  <a:pt x="1110" y="1813"/>
                </a:cubicBezTo>
                <a:lnTo>
                  <a:pt x="1110" y="1792"/>
                </a:lnTo>
                <a:cubicBezTo>
                  <a:pt x="1110" y="1792"/>
                  <a:pt x="1089" y="1771"/>
                  <a:pt x="1089" y="1749"/>
                </a:cubicBezTo>
                <a:cubicBezTo>
                  <a:pt x="1067" y="1707"/>
                  <a:pt x="1046" y="1664"/>
                  <a:pt x="1046" y="1600"/>
                </a:cubicBezTo>
                <a:cubicBezTo>
                  <a:pt x="1003" y="1493"/>
                  <a:pt x="961" y="1387"/>
                  <a:pt x="939" y="1280"/>
                </a:cubicBezTo>
                <a:cubicBezTo>
                  <a:pt x="939" y="1238"/>
                  <a:pt x="918" y="1174"/>
                  <a:pt x="918" y="1131"/>
                </a:cubicBezTo>
                <a:lnTo>
                  <a:pt x="918" y="1110"/>
                </a:lnTo>
                <a:lnTo>
                  <a:pt x="918" y="1024"/>
                </a:lnTo>
                <a:cubicBezTo>
                  <a:pt x="900" y="937"/>
                  <a:pt x="897" y="849"/>
                  <a:pt x="909" y="750"/>
                </a:cubicBezTo>
                <a:lnTo>
                  <a:pt x="909" y="750"/>
                </a:lnTo>
                <a:cubicBezTo>
                  <a:pt x="910" y="741"/>
                  <a:pt x="911" y="731"/>
                  <a:pt x="912" y="722"/>
                </a:cubicBezTo>
                <a:lnTo>
                  <a:pt x="912" y="722"/>
                </a:lnTo>
                <a:cubicBezTo>
                  <a:pt x="914" y="709"/>
                  <a:pt x="916" y="696"/>
                  <a:pt x="918" y="683"/>
                </a:cubicBezTo>
                <a:lnTo>
                  <a:pt x="918" y="683"/>
                </a:lnTo>
                <a:lnTo>
                  <a:pt x="913" y="713"/>
                </a:lnTo>
                <a:lnTo>
                  <a:pt x="913" y="713"/>
                </a:lnTo>
                <a:cubicBezTo>
                  <a:pt x="918" y="661"/>
                  <a:pt x="918" y="608"/>
                  <a:pt x="918" y="555"/>
                </a:cubicBezTo>
                <a:cubicBezTo>
                  <a:pt x="918" y="470"/>
                  <a:pt x="897" y="384"/>
                  <a:pt x="897" y="320"/>
                </a:cubicBezTo>
                <a:cubicBezTo>
                  <a:pt x="875" y="214"/>
                  <a:pt x="811" y="150"/>
                  <a:pt x="726" y="86"/>
                </a:cubicBezTo>
                <a:cubicBezTo>
                  <a:pt x="662" y="22"/>
                  <a:pt x="555" y="1"/>
                  <a:pt x="4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rot="5400000">
            <a:off x="382208" y="3201465"/>
            <a:ext cx="84655" cy="172064"/>
          </a:xfrm>
          <a:custGeom>
            <a:rect b="b" l="l" r="r" t="t"/>
            <a:pathLst>
              <a:path extrusionOk="0" h="2937" w="1445">
                <a:moveTo>
                  <a:pt x="528" y="0"/>
                </a:moveTo>
                <a:cubicBezTo>
                  <a:pt x="356" y="0"/>
                  <a:pt x="210" y="103"/>
                  <a:pt x="171" y="259"/>
                </a:cubicBezTo>
                <a:cubicBezTo>
                  <a:pt x="22" y="643"/>
                  <a:pt x="0" y="1069"/>
                  <a:pt x="43" y="1475"/>
                </a:cubicBezTo>
                <a:cubicBezTo>
                  <a:pt x="86" y="1880"/>
                  <a:pt x="192" y="2285"/>
                  <a:pt x="342" y="2690"/>
                </a:cubicBezTo>
                <a:cubicBezTo>
                  <a:pt x="391" y="2865"/>
                  <a:pt x="536" y="2937"/>
                  <a:pt x="699" y="2937"/>
                </a:cubicBezTo>
                <a:cubicBezTo>
                  <a:pt x="1034" y="2937"/>
                  <a:pt x="1445" y="2636"/>
                  <a:pt x="1259" y="2306"/>
                </a:cubicBezTo>
                <a:cubicBezTo>
                  <a:pt x="1195" y="2221"/>
                  <a:pt x="1152" y="2136"/>
                  <a:pt x="1109" y="2072"/>
                </a:cubicBezTo>
                <a:cubicBezTo>
                  <a:pt x="1089" y="2032"/>
                  <a:pt x="1083" y="2015"/>
                  <a:pt x="1085" y="2015"/>
                </a:cubicBezTo>
                <a:lnTo>
                  <a:pt x="1085" y="2015"/>
                </a:lnTo>
                <a:cubicBezTo>
                  <a:pt x="1086" y="2015"/>
                  <a:pt x="1098" y="2038"/>
                  <a:pt x="1109" y="2072"/>
                </a:cubicBezTo>
                <a:lnTo>
                  <a:pt x="1088" y="1986"/>
                </a:lnTo>
                <a:cubicBezTo>
                  <a:pt x="1067" y="1944"/>
                  <a:pt x="1067" y="1922"/>
                  <a:pt x="1045" y="1880"/>
                </a:cubicBezTo>
                <a:cubicBezTo>
                  <a:pt x="1003" y="1709"/>
                  <a:pt x="939" y="1517"/>
                  <a:pt x="917" y="1347"/>
                </a:cubicBezTo>
                <a:cubicBezTo>
                  <a:pt x="917" y="1304"/>
                  <a:pt x="896" y="1261"/>
                  <a:pt x="896" y="1240"/>
                </a:cubicBezTo>
                <a:cubicBezTo>
                  <a:pt x="896" y="1197"/>
                  <a:pt x="896" y="1176"/>
                  <a:pt x="896" y="1155"/>
                </a:cubicBezTo>
                <a:cubicBezTo>
                  <a:pt x="896" y="1069"/>
                  <a:pt x="896" y="963"/>
                  <a:pt x="875" y="877"/>
                </a:cubicBezTo>
                <a:lnTo>
                  <a:pt x="875" y="344"/>
                </a:lnTo>
                <a:cubicBezTo>
                  <a:pt x="875" y="174"/>
                  <a:pt x="747" y="24"/>
                  <a:pt x="576" y="3"/>
                </a:cubicBezTo>
                <a:cubicBezTo>
                  <a:pt x="560" y="1"/>
                  <a:pt x="544" y="0"/>
                  <a:pt x="5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 rot="5400000">
            <a:off x="374387" y="3491545"/>
            <a:ext cx="78211" cy="155133"/>
          </a:xfrm>
          <a:custGeom>
            <a:rect b="b" l="l" r="r" t="t"/>
            <a:pathLst>
              <a:path extrusionOk="0" h="2648" w="1335">
                <a:moveTo>
                  <a:pt x="972" y="1"/>
                </a:moveTo>
                <a:cubicBezTo>
                  <a:pt x="824" y="1"/>
                  <a:pt x="702" y="83"/>
                  <a:pt x="664" y="236"/>
                </a:cubicBezTo>
                <a:lnTo>
                  <a:pt x="664" y="236"/>
                </a:lnTo>
                <a:cubicBezTo>
                  <a:pt x="648" y="252"/>
                  <a:pt x="633" y="270"/>
                  <a:pt x="619" y="289"/>
                </a:cubicBezTo>
                <a:cubicBezTo>
                  <a:pt x="598" y="353"/>
                  <a:pt x="576" y="395"/>
                  <a:pt x="555" y="459"/>
                </a:cubicBezTo>
                <a:cubicBezTo>
                  <a:pt x="513" y="523"/>
                  <a:pt x="491" y="608"/>
                  <a:pt x="449" y="694"/>
                </a:cubicBezTo>
                <a:cubicBezTo>
                  <a:pt x="406" y="864"/>
                  <a:pt x="363" y="1014"/>
                  <a:pt x="299" y="1163"/>
                </a:cubicBezTo>
                <a:cubicBezTo>
                  <a:pt x="257" y="1334"/>
                  <a:pt x="193" y="1483"/>
                  <a:pt x="150" y="1653"/>
                </a:cubicBezTo>
                <a:cubicBezTo>
                  <a:pt x="65" y="1824"/>
                  <a:pt x="22" y="2037"/>
                  <a:pt x="1" y="2229"/>
                </a:cubicBezTo>
                <a:cubicBezTo>
                  <a:pt x="1" y="2421"/>
                  <a:pt x="129" y="2570"/>
                  <a:pt x="299" y="2634"/>
                </a:cubicBezTo>
                <a:cubicBezTo>
                  <a:pt x="338" y="2643"/>
                  <a:pt x="376" y="2647"/>
                  <a:pt x="414" y="2647"/>
                </a:cubicBezTo>
                <a:cubicBezTo>
                  <a:pt x="565" y="2647"/>
                  <a:pt x="704" y="2579"/>
                  <a:pt x="790" y="2443"/>
                </a:cubicBezTo>
                <a:cubicBezTo>
                  <a:pt x="875" y="2251"/>
                  <a:pt x="939" y="2080"/>
                  <a:pt x="982" y="1888"/>
                </a:cubicBezTo>
                <a:lnTo>
                  <a:pt x="1110" y="1398"/>
                </a:lnTo>
                <a:cubicBezTo>
                  <a:pt x="1152" y="1227"/>
                  <a:pt x="1195" y="1078"/>
                  <a:pt x="1238" y="907"/>
                </a:cubicBezTo>
                <a:cubicBezTo>
                  <a:pt x="1259" y="822"/>
                  <a:pt x="1259" y="736"/>
                  <a:pt x="1280" y="651"/>
                </a:cubicBezTo>
                <a:cubicBezTo>
                  <a:pt x="1302" y="587"/>
                  <a:pt x="1302" y="523"/>
                  <a:pt x="1323" y="459"/>
                </a:cubicBezTo>
                <a:cubicBezTo>
                  <a:pt x="1318" y="436"/>
                  <a:pt x="1313" y="415"/>
                  <a:pt x="1306" y="394"/>
                </a:cubicBezTo>
                <a:lnTo>
                  <a:pt x="1306" y="394"/>
                </a:lnTo>
                <a:cubicBezTo>
                  <a:pt x="1335" y="229"/>
                  <a:pt x="1230" y="52"/>
                  <a:pt x="1067" y="11"/>
                </a:cubicBezTo>
                <a:cubicBezTo>
                  <a:pt x="1035" y="4"/>
                  <a:pt x="1003" y="1"/>
                  <a:pt x="9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 rot="5400000">
            <a:off x="176397" y="3684670"/>
            <a:ext cx="144998" cy="98013"/>
          </a:xfrm>
          <a:custGeom>
            <a:rect b="b" l="l" r="r" t="t"/>
            <a:pathLst>
              <a:path extrusionOk="0" h="1673" w="2475">
                <a:moveTo>
                  <a:pt x="422" y="1"/>
                </a:moveTo>
                <a:cubicBezTo>
                  <a:pt x="173" y="1"/>
                  <a:pt x="1" y="318"/>
                  <a:pt x="214" y="532"/>
                </a:cubicBezTo>
                <a:cubicBezTo>
                  <a:pt x="449" y="766"/>
                  <a:pt x="705" y="980"/>
                  <a:pt x="982" y="1171"/>
                </a:cubicBezTo>
                <a:cubicBezTo>
                  <a:pt x="1259" y="1363"/>
                  <a:pt x="1558" y="1534"/>
                  <a:pt x="1878" y="1662"/>
                </a:cubicBezTo>
                <a:cubicBezTo>
                  <a:pt x="1913" y="1669"/>
                  <a:pt x="1949" y="1673"/>
                  <a:pt x="1984" y="1673"/>
                </a:cubicBezTo>
                <a:cubicBezTo>
                  <a:pt x="2158" y="1673"/>
                  <a:pt x="2318" y="1584"/>
                  <a:pt x="2389" y="1406"/>
                </a:cubicBezTo>
                <a:cubicBezTo>
                  <a:pt x="2475" y="1214"/>
                  <a:pt x="2389" y="980"/>
                  <a:pt x="2198" y="873"/>
                </a:cubicBezTo>
                <a:cubicBezTo>
                  <a:pt x="2048" y="809"/>
                  <a:pt x="1878" y="745"/>
                  <a:pt x="1707" y="681"/>
                </a:cubicBezTo>
                <a:cubicBezTo>
                  <a:pt x="1664" y="681"/>
                  <a:pt x="1643" y="660"/>
                  <a:pt x="1600" y="638"/>
                </a:cubicBezTo>
                <a:lnTo>
                  <a:pt x="1600" y="638"/>
                </a:lnTo>
                <a:cubicBezTo>
                  <a:pt x="1615" y="638"/>
                  <a:pt x="1638" y="657"/>
                  <a:pt x="1640" y="657"/>
                </a:cubicBezTo>
                <a:cubicBezTo>
                  <a:pt x="1641" y="657"/>
                  <a:pt x="1636" y="653"/>
                  <a:pt x="1622" y="638"/>
                </a:cubicBezTo>
                <a:lnTo>
                  <a:pt x="1558" y="617"/>
                </a:lnTo>
                <a:lnTo>
                  <a:pt x="1366" y="510"/>
                </a:lnTo>
                <a:cubicBezTo>
                  <a:pt x="1089" y="382"/>
                  <a:pt x="811" y="212"/>
                  <a:pt x="577" y="41"/>
                </a:cubicBezTo>
                <a:cubicBezTo>
                  <a:pt x="524" y="13"/>
                  <a:pt x="472" y="1"/>
                  <a:pt x="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 rot="5400000">
            <a:off x="257743" y="3890857"/>
            <a:ext cx="55011" cy="150446"/>
          </a:xfrm>
          <a:custGeom>
            <a:rect b="b" l="l" r="r" t="t"/>
            <a:pathLst>
              <a:path extrusionOk="0" h="2568" w="939">
                <a:moveTo>
                  <a:pt x="683" y="0"/>
                </a:moveTo>
                <a:cubicBezTo>
                  <a:pt x="533" y="0"/>
                  <a:pt x="384" y="86"/>
                  <a:pt x="342" y="235"/>
                </a:cubicBezTo>
                <a:cubicBezTo>
                  <a:pt x="235" y="533"/>
                  <a:pt x="150" y="853"/>
                  <a:pt x="107" y="1173"/>
                </a:cubicBezTo>
                <a:cubicBezTo>
                  <a:pt x="64" y="1344"/>
                  <a:pt x="43" y="1536"/>
                  <a:pt x="43" y="1706"/>
                </a:cubicBezTo>
                <a:cubicBezTo>
                  <a:pt x="43" y="1792"/>
                  <a:pt x="22" y="1877"/>
                  <a:pt x="22" y="1941"/>
                </a:cubicBezTo>
                <a:cubicBezTo>
                  <a:pt x="0" y="2048"/>
                  <a:pt x="22" y="2176"/>
                  <a:pt x="64" y="2282"/>
                </a:cubicBezTo>
                <a:cubicBezTo>
                  <a:pt x="101" y="2449"/>
                  <a:pt x="251" y="2568"/>
                  <a:pt x="430" y="2568"/>
                </a:cubicBezTo>
                <a:cubicBezTo>
                  <a:pt x="457" y="2568"/>
                  <a:pt x="484" y="2565"/>
                  <a:pt x="512" y="2559"/>
                </a:cubicBezTo>
                <a:cubicBezTo>
                  <a:pt x="704" y="2538"/>
                  <a:pt x="853" y="2367"/>
                  <a:pt x="853" y="2154"/>
                </a:cubicBezTo>
                <a:cubicBezTo>
                  <a:pt x="853" y="2133"/>
                  <a:pt x="853" y="2090"/>
                  <a:pt x="875" y="2069"/>
                </a:cubicBezTo>
                <a:cubicBezTo>
                  <a:pt x="875" y="1984"/>
                  <a:pt x="875" y="1898"/>
                  <a:pt x="853" y="1834"/>
                </a:cubicBezTo>
                <a:cubicBezTo>
                  <a:pt x="853" y="1834"/>
                  <a:pt x="853" y="1833"/>
                  <a:pt x="853" y="1832"/>
                </a:cubicBezTo>
                <a:lnTo>
                  <a:pt x="853" y="1832"/>
                </a:lnTo>
                <a:cubicBezTo>
                  <a:pt x="853" y="1827"/>
                  <a:pt x="853" y="1821"/>
                  <a:pt x="853" y="1813"/>
                </a:cubicBezTo>
                <a:lnTo>
                  <a:pt x="853" y="1685"/>
                </a:lnTo>
                <a:lnTo>
                  <a:pt x="853" y="1216"/>
                </a:lnTo>
                <a:cubicBezTo>
                  <a:pt x="853" y="1067"/>
                  <a:pt x="875" y="917"/>
                  <a:pt x="896" y="768"/>
                </a:cubicBezTo>
                <a:lnTo>
                  <a:pt x="917" y="640"/>
                </a:lnTo>
                <a:lnTo>
                  <a:pt x="917" y="597"/>
                </a:lnTo>
                <a:cubicBezTo>
                  <a:pt x="917" y="491"/>
                  <a:pt x="939" y="405"/>
                  <a:pt x="939" y="299"/>
                </a:cubicBezTo>
                <a:cubicBezTo>
                  <a:pt x="939" y="150"/>
                  <a:pt x="832" y="22"/>
                  <a:pt x="6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rot="5400000">
            <a:off x="246875" y="4131083"/>
            <a:ext cx="167260" cy="75047"/>
          </a:xfrm>
          <a:custGeom>
            <a:rect b="b" l="l" r="r" t="t"/>
            <a:pathLst>
              <a:path extrusionOk="0" h="1281" w="2855">
                <a:moveTo>
                  <a:pt x="430" y="1"/>
                </a:moveTo>
                <a:cubicBezTo>
                  <a:pt x="161" y="1"/>
                  <a:pt x="0" y="415"/>
                  <a:pt x="316" y="556"/>
                </a:cubicBezTo>
                <a:cubicBezTo>
                  <a:pt x="615" y="748"/>
                  <a:pt x="935" y="918"/>
                  <a:pt x="1276" y="1046"/>
                </a:cubicBezTo>
                <a:cubicBezTo>
                  <a:pt x="1425" y="1089"/>
                  <a:pt x="1596" y="1153"/>
                  <a:pt x="1745" y="1196"/>
                </a:cubicBezTo>
                <a:cubicBezTo>
                  <a:pt x="1937" y="1260"/>
                  <a:pt x="2129" y="1281"/>
                  <a:pt x="2342" y="1281"/>
                </a:cubicBezTo>
                <a:cubicBezTo>
                  <a:pt x="2769" y="1260"/>
                  <a:pt x="2854" y="641"/>
                  <a:pt x="2428" y="513"/>
                </a:cubicBezTo>
                <a:cubicBezTo>
                  <a:pt x="2364" y="492"/>
                  <a:pt x="2278" y="470"/>
                  <a:pt x="2193" y="470"/>
                </a:cubicBezTo>
                <a:lnTo>
                  <a:pt x="2001" y="449"/>
                </a:lnTo>
                <a:cubicBezTo>
                  <a:pt x="1987" y="449"/>
                  <a:pt x="1925" y="440"/>
                  <a:pt x="1911" y="440"/>
                </a:cubicBezTo>
                <a:cubicBezTo>
                  <a:pt x="1904" y="440"/>
                  <a:pt x="1909" y="442"/>
                  <a:pt x="1937" y="449"/>
                </a:cubicBezTo>
                <a:cubicBezTo>
                  <a:pt x="1788" y="428"/>
                  <a:pt x="1639" y="385"/>
                  <a:pt x="1489" y="364"/>
                </a:cubicBezTo>
                <a:cubicBezTo>
                  <a:pt x="1319" y="321"/>
                  <a:pt x="1169" y="279"/>
                  <a:pt x="1041" y="215"/>
                </a:cubicBezTo>
                <a:cubicBezTo>
                  <a:pt x="892" y="172"/>
                  <a:pt x="743" y="129"/>
                  <a:pt x="615" y="65"/>
                </a:cubicBezTo>
                <a:cubicBezTo>
                  <a:pt x="551" y="20"/>
                  <a:pt x="488" y="1"/>
                  <a:pt x="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 rot="5400000">
            <a:off x="459394" y="4141715"/>
            <a:ext cx="106097" cy="140370"/>
          </a:xfrm>
          <a:custGeom>
            <a:rect b="b" l="l" r="r" t="t"/>
            <a:pathLst>
              <a:path extrusionOk="0" h="2396" w="1811">
                <a:moveTo>
                  <a:pt x="975" y="2214"/>
                </a:moveTo>
                <a:cubicBezTo>
                  <a:pt x="972" y="2221"/>
                  <a:pt x="970" y="2228"/>
                  <a:pt x="967" y="2235"/>
                </a:cubicBezTo>
                <a:lnTo>
                  <a:pt x="967" y="2235"/>
                </a:lnTo>
                <a:cubicBezTo>
                  <a:pt x="971" y="2228"/>
                  <a:pt x="975" y="2220"/>
                  <a:pt x="975" y="2214"/>
                </a:cubicBezTo>
                <a:close/>
                <a:moveTo>
                  <a:pt x="1540" y="0"/>
                </a:moveTo>
                <a:cubicBezTo>
                  <a:pt x="1454" y="0"/>
                  <a:pt x="1371" y="45"/>
                  <a:pt x="1337" y="145"/>
                </a:cubicBezTo>
                <a:lnTo>
                  <a:pt x="1337" y="167"/>
                </a:lnTo>
                <a:cubicBezTo>
                  <a:pt x="1231" y="487"/>
                  <a:pt x="1081" y="785"/>
                  <a:pt x="911" y="1041"/>
                </a:cubicBezTo>
                <a:cubicBezTo>
                  <a:pt x="868" y="1126"/>
                  <a:pt x="804" y="1190"/>
                  <a:pt x="761" y="1254"/>
                </a:cubicBezTo>
                <a:lnTo>
                  <a:pt x="697" y="1361"/>
                </a:lnTo>
                <a:cubicBezTo>
                  <a:pt x="697" y="1361"/>
                  <a:pt x="638" y="1435"/>
                  <a:pt x="643" y="1435"/>
                </a:cubicBezTo>
                <a:cubicBezTo>
                  <a:pt x="644" y="1435"/>
                  <a:pt x="648" y="1432"/>
                  <a:pt x="655" y="1425"/>
                </a:cubicBezTo>
                <a:lnTo>
                  <a:pt x="655" y="1425"/>
                </a:lnTo>
                <a:cubicBezTo>
                  <a:pt x="591" y="1489"/>
                  <a:pt x="548" y="1553"/>
                  <a:pt x="484" y="1617"/>
                </a:cubicBezTo>
                <a:cubicBezTo>
                  <a:pt x="420" y="1681"/>
                  <a:pt x="420" y="1681"/>
                  <a:pt x="399" y="1702"/>
                </a:cubicBezTo>
                <a:cubicBezTo>
                  <a:pt x="399" y="1702"/>
                  <a:pt x="399" y="1702"/>
                  <a:pt x="399" y="1702"/>
                </a:cubicBezTo>
                <a:lnTo>
                  <a:pt x="399" y="1702"/>
                </a:lnTo>
                <a:cubicBezTo>
                  <a:pt x="388" y="1708"/>
                  <a:pt x="382" y="1713"/>
                  <a:pt x="378" y="1717"/>
                </a:cubicBezTo>
                <a:lnTo>
                  <a:pt x="378" y="1717"/>
                </a:lnTo>
                <a:cubicBezTo>
                  <a:pt x="385" y="1714"/>
                  <a:pt x="392" y="1709"/>
                  <a:pt x="399" y="1702"/>
                </a:cubicBezTo>
                <a:lnTo>
                  <a:pt x="399" y="1702"/>
                </a:lnTo>
                <a:cubicBezTo>
                  <a:pt x="390" y="1720"/>
                  <a:pt x="381" y="1727"/>
                  <a:pt x="377" y="1727"/>
                </a:cubicBezTo>
                <a:cubicBezTo>
                  <a:pt x="373" y="1727"/>
                  <a:pt x="373" y="1723"/>
                  <a:pt x="378" y="1717"/>
                </a:cubicBezTo>
                <a:lnTo>
                  <a:pt x="378" y="1717"/>
                </a:lnTo>
                <a:cubicBezTo>
                  <a:pt x="364" y="1724"/>
                  <a:pt x="349" y="1724"/>
                  <a:pt x="335" y="1724"/>
                </a:cubicBezTo>
                <a:cubicBezTo>
                  <a:pt x="0" y="1947"/>
                  <a:pt x="427" y="2395"/>
                  <a:pt x="736" y="2395"/>
                </a:cubicBezTo>
                <a:cubicBezTo>
                  <a:pt x="835" y="2395"/>
                  <a:pt x="921" y="2349"/>
                  <a:pt x="967" y="2235"/>
                </a:cubicBezTo>
                <a:lnTo>
                  <a:pt x="967" y="2235"/>
                </a:lnTo>
                <a:cubicBezTo>
                  <a:pt x="963" y="2242"/>
                  <a:pt x="958" y="2248"/>
                  <a:pt x="956" y="2248"/>
                </a:cubicBezTo>
                <a:cubicBezTo>
                  <a:pt x="954" y="2248"/>
                  <a:pt x="958" y="2239"/>
                  <a:pt x="975" y="2214"/>
                </a:cubicBezTo>
                <a:lnTo>
                  <a:pt x="975" y="2214"/>
                </a:lnTo>
                <a:cubicBezTo>
                  <a:pt x="975" y="2214"/>
                  <a:pt x="975" y="2214"/>
                  <a:pt x="975" y="2214"/>
                </a:cubicBezTo>
                <a:lnTo>
                  <a:pt x="996" y="2150"/>
                </a:lnTo>
                <a:cubicBezTo>
                  <a:pt x="1017" y="2107"/>
                  <a:pt x="1039" y="2086"/>
                  <a:pt x="1081" y="2044"/>
                </a:cubicBezTo>
                <a:cubicBezTo>
                  <a:pt x="1103" y="2001"/>
                  <a:pt x="1167" y="1894"/>
                  <a:pt x="1188" y="1809"/>
                </a:cubicBezTo>
                <a:cubicBezTo>
                  <a:pt x="1295" y="1638"/>
                  <a:pt x="1380" y="1468"/>
                  <a:pt x="1465" y="1276"/>
                </a:cubicBezTo>
                <a:cubicBezTo>
                  <a:pt x="1593" y="956"/>
                  <a:pt x="1700" y="615"/>
                  <a:pt x="1785" y="273"/>
                </a:cubicBezTo>
                <a:cubicBezTo>
                  <a:pt x="1811" y="105"/>
                  <a:pt x="1672" y="0"/>
                  <a:pt x="15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rot="5400000">
            <a:off x="610721" y="4085592"/>
            <a:ext cx="97485" cy="85827"/>
          </a:xfrm>
          <a:custGeom>
            <a:rect b="b" l="l" r="r" t="t"/>
            <a:pathLst>
              <a:path extrusionOk="0" h="1465" w="1664">
                <a:moveTo>
                  <a:pt x="272" y="0"/>
                </a:moveTo>
                <a:cubicBezTo>
                  <a:pt x="245" y="0"/>
                  <a:pt x="219" y="5"/>
                  <a:pt x="192" y="14"/>
                </a:cubicBezTo>
                <a:cubicBezTo>
                  <a:pt x="149" y="36"/>
                  <a:pt x="107" y="57"/>
                  <a:pt x="85" y="100"/>
                </a:cubicBezTo>
                <a:cubicBezTo>
                  <a:pt x="0" y="185"/>
                  <a:pt x="21" y="313"/>
                  <a:pt x="85" y="398"/>
                </a:cubicBezTo>
                <a:lnTo>
                  <a:pt x="512" y="825"/>
                </a:lnTo>
                <a:cubicBezTo>
                  <a:pt x="576" y="910"/>
                  <a:pt x="640" y="974"/>
                  <a:pt x="704" y="1038"/>
                </a:cubicBezTo>
                <a:cubicBezTo>
                  <a:pt x="759" y="1111"/>
                  <a:pt x="830" y="1169"/>
                  <a:pt x="889" y="1238"/>
                </a:cubicBezTo>
                <a:lnTo>
                  <a:pt x="889" y="1238"/>
                </a:lnTo>
                <a:lnTo>
                  <a:pt x="917" y="1294"/>
                </a:lnTo>
                <a:cubicBezTo>
                  <a:pt x="1002" y="1400"/>
                  <a:pt x="1109" y="1464"/>
                  <a:pt x="1237" y="1464"/>
                </a:cubicBezTo>
                <a:cubicBezTo>
                  <a:pt x="1344" y="1464"/>
                  <a:pt x="1429" y="1422"/>
                  <a:pt x="1493" y="1358"/>
                </a:cubicBezTo>
                <a:cubicBezTo>
                  <a:pt x="1664" y="1187"/>
                  <a:pt x="1642" y="910"/>
                  <a:pt x="1429" y="782"/>
                </a:cubicBezTo>
                <a:cubicBezTo>
                  <a:pt x="1344" y="739"/>
                  <a:pt x="1258" y="675"/>
                  <a:pt x="1173" y="611"/>
                </a:cubicBezTo>
                <a:cubicBezTo>
                  <a:pt x="1066" y="547"/>
                  <a:pt x="981" y="505"/>
                  <a:pt x="896" y="419"/>
                </a:cubicBezTo>
                <a:lnTo>
                  <a:pt x="384" y="36"/>
                </a:lnTo>
                <a:cubicBezTo>
                  <a:pt x="347" y="11"/>
                  <a:pt x="309" y="0"/>
                  <a:pt x="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 rot="5400000">
            <a:off x="795324" y="4111896"/>
            <a:ext cx="149860" cy="79148"/>
          </a:xfrm>
          <a:custGeom>
            <a:rect b="b" l="l" r="r" t="t"/>
            <a:pathLst>
              <a:path extrusionOk="0" h="1351" w="2558">
                <a:moveTo>
                  <a:pt x="425" y="0"/>
                </a:moveTo>
                <a:cubicBezTo>
                  <a:pt x="130" y="0"/>
                  <a:pt x="1" y="415"/>
                  <a:pt x="290" y="570"/>
                </a:cubicBezTo>
                <a:lnTo>
                  <a:pt x="1015" y="932"/>
                </a:lnTo>
                <a:cubicBezTo>
                  <a:pt x="1271" y="1039"/>
                  <a:pt x="1527" y="1167"/>
                  <a:pt x="1761" y="1295"/>
                </a:cubicBezTo>
                <a:cubicBezTo>
                  <a:pt x="1833" y="1334"/>
                  <a:pt x="1902" y="1351"/>
                  <a:pt x="1966" y="1351"/>
                </a:cubicBezTo>
                <a:cubicBezTo>
                  <a:pt x="2357" y="1351"/>
                  <a:pt x="2558" y="713"/>
                  <a:pt x="2081" y="548"/>
                </a:cubicBezTo>
                <a:cubicBezTo>
                  <a:pt x="1804" y="484"/>
                  <a:pt x="1548" y="378"/>
                  <a:pt x="1292" y="292"/>
                </a:cubicBezTo>
                <a:lnTo>
                  <a:pt x="524" y="15"/>
                </a:lnTo>
                <a:cubicBezTo>
                  <a:pt x="489" y="5"/>
                  <a:pt x="456" y="0"/>
                  <a:pt x="4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 rot="5400000">
            <a:off x="55417" y="4114679"/>
            <a:ext cx="102524" cy="130059"/>
          </a:xfrm>
          <a:custGeom>
            <a:rect b="b" l="l" r="r" t="t"/>
            <a:pathLst>
              <a:path extrusionOk="0" h="2220" w="1750">
                <a:moveTo>
                  <a:pt x="1420" y="1"/>
                </a:moveTo>
                <a:cubicBezTo>
                  <a:pt x="1347" y="1"/>
                  <a:pt x="1273" y="28"/>
                  <a:pt x="1216" y="84"/>
                </a:cubicBezTo>
                <a:lnTo>
                  <a:pt x="1195" y="84"/>
                </a:lnTo>
                <a:cubicBezTo>
                  <a:pt x="1152" y="148"/>
                  <a:pt x="1088" y="190"/>
                  <a:pt x="1046" y="254"/>
                </a:cubicBezTo>
                <a:lnTo>
                  <a:pt x="897" y="446"/>
                </a:lnTo>
                <a:cubicBezTo>
                  <a:pt x="790" y="574"/>
                  <a:pt x="683" y="702"/>
                  <a:pt x="577" y="852"/>
                </a:cubicBezTo>
                <a:lnTo>
                  <a:pt x="321" y="1214"/>
                </a:lnTo>
                <a:cubicBezTo>
                  <a:pt x="278" y="1299"/>
                  <a:pt x="214" y="1342"/>
                  <a:pt x="171" y="1427"/>
                </a:cubicBezTo>
                <a:cubicBezTo>
                  <a:pt x="129" y="1513"/>
                  <a:pt x="86" y="1619"/>
                  <a:pt x="44" y="1705"/>
                </a:cubicBezTo>
                <a:cubicBezTo>
                  <a:pt x="1" y="1897"/>
                  <a:pt x="86" y="2067"/>
                  <a:pt x="235" y="2174"/>
                </a:cubicBezTo>
                <a:cubicBezTo>
                  <a:pt x="290" y="2205"/>
                  <a:pt x="351" y="2219"/>
                  <a:pt x="413" y="2219"/>
                </a:cubicBezTo>
                <a:cubicBezTo>
                  <a:pt x="520" y="2219"/>
                  <a:pt x="631" y="2177"/>
                  <a:pt x="726" y="2110"/>
                </a:cubicBezTo>
                <a:cubicBezTo>
                  <a:pt x="790" y="2024"/>
                  <a:pt x="875" y="1960"/>
                  <a:pt x="939" y="1854"/>
                </a:cubicBezTo>
                <a:cubicBezTo>
                  <a:pt x="961" y="1811"/>
                  <a:pt x="1003" y="1747"/>
                  <a:pt x="1046" y="1683"/>
                </a:cubicBezTo>
                <a:lnTo>
                  <a:pt x="1259" y="1257"/>
                </a:lnTo>
                <a:cubicBezTo>
                  <a:pt x="1344" y="1129"/>
                  <a:pt x="1408" y="1001"/>
                  <a:pt x="1472" y="873"/>
                </a:cubicBezTo>
                <a:lnTo>
                  <a:pt x="1579" y="660"/>
                </a:lnTo>
                <a:cubicBezTo>
                  <a:pt x="1622" y="617"/>
                  <a:pt x="1643" y="553"/>
                  <a:pt x="1664" y="510"/>
                </a:cubicBezTo>
                <a:lnTo>
                  <a:pt x="1686" y="446"/>
                </a:lnTo>
                <a:cubicBezTo>
                  <a:pt x="1750" y="318"/>
                  <a:pt x="1728" y="148"/>
                  <a:pt x="1600" y="62"/>
                </a:cubicBezTo>
                <a:cubicBezTo>
                  <a:pt x="1550" y="22"/>
                  <a:pt x="1485" y="1"/>
                  <a:pt x="14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 rot="5400000">
            <a:off x="-9847" y="3907290"/>
            <a:ext cx="104984" cy="100063"/>
          </a:xfrm>
          <a:custGeom>
            <a:rect b="b" l="l" r="r" t="t"/>
            <a:pathLst>
              <a:path extrusionOk="0" h="1708" w="1792">
                <a:moveTo>
                  <a:pt x="387" y="0"/>
                </a:moveTo>
                <a:cubicBezTo>
                  <a:pt x="356" y="0"/>
                  <a:pt x="326" y="6"/>
                  <a:pt x="299" y="14"/>
                </a:cubicBezTo>
                <a:cubicBezTo>
                  <a:pt x="43" y="78"/>
                  <a:pt x="1" y="398"/>
                  <a:pt x="214" y="548"/>
                </a:cubicBezTo>
                <a:lnTo>
                  <a:pt x="192" y="548"/>
                </a:lnTo>
                <a:lnTo>
                  <a:pt x="278" y="611"/>
                </a:lnTo>
                <a:lnTo>
                  <a:pt x="299" y="633"/>
                </a:lnTo>
                <a:lnTo>
                  <a:pt x="470" y="761"/>
                </a:lnTo>
                <a:cubicBezTo>
                  <a:pt x="576" y="846"/>
                  <a:pt x="662" y="953"/>
                  <a:pt x="747" y="1059"/>
                </a:cubicBezTo>
                <a:lnTo>
                  <a:pt x="683" y="995"/>
                </a:lnTo>
                <a:lnTo>
                  <a:pt x="683" y="995"/>
                </a:lnTo>
                <a:cubicBezTo>
                  <a:pt x="747" y="1081"/>
                  <a:pt x="811" y="1166"/>
                  <a:pt x="875" y="1251"/>
                </a:cubicBezTo>
                <a:lnTo>
                  <a:pt x="939" y="1379"/>
                </a:lnTo>
                <a:cubicBezTo>
                  <a:pt x="982" y="1465"/>
                  <a:pt x="1024" y="1529"/>
                  <a:pt x="1088" y="1592"/>
                </a:cubicBezTo>
                <a:lnTo>
                  <a:pt x="1173" y="1656"/>
                </a:lnTo>
                <a:cubicBezTo>
                  <a:pt x="1216" y="1678"/>
                  <a:pt x="1259" y="1699"/>
                  <a:pt x="1323" y="1699"/>
                </a:cubicBezTo>
                <a:cubicBezTo>
                  <a:pt x="1346" y="1705"/>
                  <a:pt x="1368" y="1707"/>
                  <a:pt x="1391" y="1707"/>
                </a:cubicBezTo>
                <a:cubicBezTo>
                  <a:pt x="1454" y="1707"/>
                  <a:pt x="1516" y="1688"/>
                  <a:pt x="1579" y="1656"/>
                </a:cubicBezTo>
                <a:cubicBezTo>
                  <a:pt x="1643" y="1614"/>
                  <a:pt x="1685" y="1571"/>
                  <a:pt x="1728" y="1507"/>
                </a:cubicBezTo>
                <a:cubicBezTo>
                  <a:pt x="1792" y="1422"/>
                  <a:pt x="1792" y="1294"/>
                  <a:pt x="1771" y="1187"/>
                </a:cubicBezTo>
                <a:cubicBezTo>
                  <a:pt x="1749" y="1145"/>
                  <a:pt x="1728" y="1081"/>
                  <a:pt x="1707" y="1017"/>
                </a:cubicBezTo>
                <a:cubicBezTo>
                  <a:pt x="1664" y="974"/>
                  <a:pt x="1621" y="931"/>
                  <a:pt x="1579" y="889"/>
                </a:cubicBezTo>
                <a:lnTo>
                  <a:pt x="1472" y="739"/>
                </a:lnTo>
                <a:cubicBezTo>
                  <a:pt x="1387" y="654"/>
                  <a:pt x="1280" y="569"/>
                  <a:pt x="1195" y="484"/>
                </a:cubicBezTo>
                <a:cubicBezTo>
                  <a:pt x="1003" y="292"/>
                  <a:pt x="768" y="142"/>
                  <a:pt x="512" y="36"/>
                </a:cubicBezTo>
                <a:cubicBezTo>
                  <a:pt x="475" y="11"/>
                  <a:pt x="430" y="0"/>
                  <a:pt x="3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 rot="5400000">
            <a:off x="20588" y="3597174"/>
            <a:ext cx="117170" cy="73524"/>
          </a:xfrm>
          <a:custGeom>
            <a:rect b="b" l="l" r="r" t="t"/>
            <a:pathLst>
              <a:path extrusionOk="0" h="1255" w="2000">
                <a:moveTo>
                  <a:pt x="447" y="1"/>
                </a:moveTo>
                <a:cubicBezTo>
                  <a:pt x="193" y="1"/>
                  <a:pt x="0" y="328"/>
                  <a:pt x="229" y="539"/>
                </a:cubicBezTo>
                <a:cubicBezTo>
                  <a:pt x="421" y="753"/>
                  <a:pt x="656" y="923"/>
                  <a:pt x="911" y="1030"/>
                </a:cubicBezTo>
                <a:cubicBezTo>
                  <a:pt x="1039" y="1072"/>
                  <a:pt x="1189" y="1136"/>
                  <a:pt x="1317" y="1179"/>
                </a:cubicBezTo>
                <a:cubicBezTo>
                  <a:pt x="1402" y="1200"/>
                  <a:pt x="1466" y="1200"/>
                  <a:pt x="1551" y="1222"/>
                </a:cubicBezTo>
                <a:lnTo>
                  <a:pt x="1594" y="1222"/>
                </a:lnTo>
                <a:cubicBezTo>
                  <a:pt x="1637" y="1222"/>
                  <a:pt x="1679" y="1243"/>
                  <a:pt x="1701" y="1243"/>
                </a:cubicBezTo>
                <a:cubicBezTo>
                  <a:pt x="1724" y="1251"/>
                  <a:pt x="1746" y="1254"/>
                  <a:pt x="1767" y="1254"/>
                </a:cubicBezTo>
                <a:cubicBezTo>
                  <a:pt x="1865" y="1254"/>
                  <a:pt x="1943" y="1181"/>
                  <a:pt x="1978" y="1094"/>
                </a:cubicBezTo>
                <a:cubicBezTo>
                  <a:pt x="1999" y="987"/>
                  <a:pt x="1935" y="859"/>
                  <a:pt x="1828" y="838"/>
                </a:cubicBezTo>
                <a:lnTo>
                  <a:pt x="1807" y="859"/>
                </a:lnTo>
                <a:lnTo>
                  <a:pt x="1764" y="838"/>
                </a:lnTo>
                <a:cubicBezTo>
                  <a:pt x="1743" y="817"/>
                  <a:pt x="1722" y="817"/>
                  <a:pt x="1679" y="795"/>
                </a:cubicBezTo>
                <a:lnTo>
                  <a:pt x="1530" y="689"/>
                </a:lnTo>
                <a:cubicBezTo>
                  <a:pt x="1423" y="625"/>
                  <a:pt x="1317" y="561"/>
                  <a:pt x="1210" y="497"/>
                </a:cubicBezTo>
                <a:cubicBezTo>
                  <a:pt x="1167" y="454"/>
                  <a:pt x="1125" y="433"/>
                  <a:pt x="1061" y="390"/>
                </a:cubicBezTo>
                <a:lnTo>
                  <a:pt x="997" y="347"/>
                </a:lnTo>
                <a:lnTo>
                  <a:pt x="954" y="305"/>
                </a:lnTo>
                <a:cubicBezTo>
                  <a:pt x="940" y="298"/>
                  <a:pt x="935" y="295"/>
                  <a:pt x="936" y="295"/>
                </a:cubicBezTo>
                <a:lnTo>
                  <a:pt x="936" y="295"/>
                </a:lnTo>
                <a:cubicBezTo>
                  <a:pt x="938" y="295"/>
                  <a:pt x="961" y="305"/>
                  <a:pt x="975" y="305"/>
                </a:cubicBezTo>
                <a:cubicBezTo>
                  <a:pt x="869" y="198"/>
                  <a:pt x="741" y="113"/>
                  <a:pt x="613" y="49"/>
                </a:cubicBezTo>
                <a:cubicBezTo>
                  <a:pt x="557" y="15"/>
                  <a:pt x="501" y="1"/>
                  <a:pt x="4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 rot="5400000">
            <a:off x="85823" y="3427953"/>
            <a:ext cx="170365" cy="87174"/>
          </a:xfrm>
          <a:custGeom>
            <a:rect b="b" l="l" r="r" t="t"/>
            <a:pathLst>
              <a:path extrusionOk="0" h="1488" w="2908">
                <a:moveTo>
                  <a:pt x="2640" y="1"/>
                </a:moveTo>
                <a:cubicBezTo>
                  <a:pt x="2628" y="1"/>
                  <a:pt x="2615" y="2"/>
                  <a:pt x="2602" y="5"/>
                </a:cubicBezTo>
                <a:lnTo>
                  <a:pt x="2581" y="5"/>
                </a:lnTo>
                <a:cubicBezTo>
                  <a:pt x="2389" y="69"/>
                  <a:pt x="2175" y="91"/>
                  <a:pt x="1962" y="155"/>
                </a:cubicBezTo>
                <a:cubicBezTo>
                  <a:pt x="1770" y="219"/>
                  <a:pt x="1600" y="283"/>
                  <a:pt x="1408" y="347"/>
                </a:cubicBezTo>
                <a:cubicBezTo>
                  <a:pt x="1216" y="411"/>
                  <a:pt x="1045" y="475"/>
                  <a:pt x="853" y="539"/>
                </a:cubicBezTo>
                <a:cubicBezTo>
                  <a:pt x="768" y="560"/>
                  <a:pt x="661" y="581"/>
                  <a:pt x="576" y="624"/>
                </a:cubicBezTo>
                <a:cubicBezTo>
                  <a:pt x="448" y="667"/>
                  <a:pt x="320" y="709"/>
                  <a:pt x="213" y="773"/>
                </a:cubicBezTo>
                <a:cubicBezTo>
                  <a:pt x="64" y="880"/>
                  <a:pt x="0" y="1072"/>
                  <a:pt x="64" y="1242"/>
                </a:cubicBezTo>
                <a:cubicBezTo>
                  <a:pt x="117" y="1402"/>
                  <a:pt x="259" y="1488"/>
                  <a:pt x="415" y="1488"/>
                </a:cubicBezTo>
                <a:cubicBezTo>
                  <a:pt x="447" y="1488"/>
                  <a:pt x="480" y="1484"/>
                  <a:pt x="512" y="1477"/>
                </a:cubicBezTo>
                <a:cubicBezTo>
                  <a:pt x="640" y="1434"/>
                  <a:pt x="768" y="1370"/>
                  <a:pt x="875" y="1306"/>
                </a:cubicBezTo>
                <a:cubicBezTo>
                  <a:pt x="939" y="1242"/>
                  <a:pt x="1024" y="1200"/>
                  <a:pt x="1109" y="1136"/>
                </a:cubicBezTo>
                <a:cubicBezTo>
                  <a:pt x="1280" y="1050"/>
                  <a:pt x="1450" y="965"/>
                  <a:pt x="1642" y="880"/>
                </a:cubicBezTo>
                <a:lnTo>
                  <a:pt x="2175" y="603"/>
                </a:lnTo>
                <a:cubicBezTo>
                  <a:pt x="2367" y="517"/>
                  <a:pt x="2538" y="411"/>
                  <a:pt x="2730" y="304"/>
                </a:cubicBezTo>
                <a:cubicBezTo>
                  <a:pt x="2907" y="225"/>
                  <a:pt x="2793" y="1"/>
                  <a:pt x="26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rot="5400000">
            <a:off x="114706" y="3213827"/>
            <a:ext cx="131289" cy="98950"/>
          </a:xfrm>
          <a:custGeom>
            <a:rect b="b" l="l" r="r" t="t"/>
            <a:pathLst>
              <a:path extrusionOk="0" h="1689" w="2241">
                <a:moveTo>
                  <a:pt x="1946" y="0"/>
                </a:moveTo>
                <a:cubicBezTo>
                  <a:pt x="1908" y="0"/>
                  <a:pt x="1871" y="9"/>
                  <a:pt x="1835" y="31"/>
                </a:cubicBezTo>
                <a:lnTo>
                  <a:pt x="1835" y="9"/>
                </a:lnTo>
                <a:cubicBezTo>
                  <a:pt x="1558" y="137"/>
                  <a:pt x="1302" y="287"/>
                  <a:pt x="1025" y="457"/>
                </a:cubicBezTo>
                <a:lnTo>
                  <a:pt x="641" y="671"/>
                </a:lnTo>
                <a:cubicBezTo>
                  <a:pt x="577" y="713"/>
                  <a:pt x="513" y="756"/>
                  <a:pt x="427" y="799"/>
                </a:cubicBezTo>
                <a:lnTo>
                  <a:pt x="385" y="820"/>
                </a:lnTo>
                <a:cubicBezTo>
                  <a:pt x="406" y="809"/>
                  <a:pt x="422" y="804"/>
                  <a:pt x="427" y="804"/>
                </a:cubicBezTo>
                <a:cubicBezTo>
                  <a:pt x="433" y="804"/>
                  <a:pt x="427" y="809"/>
                  <a:pt x="406" y="820"/>
                </a:cubicBezTo>
                <a:cubicBezTo>
                  <a:pt x="300" y="863"/>
                  <a:pt x="236" y="905"/>
                  <a:pt x="172" y="969"/>
                </a:cubicBezTo>
                <a:cubicBezTo>
                  <a:pt x="22" y="1118"/>
                  <a:pt x="1" y="1353"/>
                  <a:pt x="129" y="1524"/>
                </a:cubicBezTo>
                <a:cubicBezTo>
                  <a:pt x="210" y="1632"/>
                  <a:pt x="334" y="1688"/>
                  <a:pt x="457" y="1688"/>
                </a:cubicBezTo>
                <a:cubicBezTo>
                  <a:pt x="528" y="1688"/>
                  <a:pt x="600" y="1669"/>
                  <a:pt x="662" y="1630"/>
                </a:cubicBezTo>
                <a:cubicBezTo>
                  <a:pt x="683" y="1630"/>
                  <a:pt x="705" y="1609"/>
                  <a:pt x="726" y="1609"/>
                </a:cubicBezTo>
                <a:cubicBezTo>
                  <a:pt x="759" y="1576"/>
                  <a:pt x="805" y="1530"/>
                  <a:pt x="843" y="1482"/>
                </a:cubicBezTo>
                <a:lnTo>
                  <a:pt x="843" y="1482"/>
                </a:lnTo>
                <a:cubicBezTo>
                  <a:pt x="842" y="1485"/>
                  <a:pt x="842" y="1486"/>
                  <a:pt x="843" y="1486"/>
                </a:cubicBezTo>
                <a:cubicBezTo>
                  <a:pt x="849" y="1486"/>
                  <a:pt x="897" y="1438"/>
                  <a:pt x="897" y="1438"/>
                </a:cubicBezTo>
                <a:cubicBezTo>
                  <a:pt x="918" y="1417"/>
                  <a:pt x="1025" y="1332"/>
                  <a:pt x="1089" y="1289"/>
                </a:cubicBezTo>
                <a:lnTo>
                  <a:pt x="1430" y="1012"/>
                </a:lnTo>
                <a:cubicBezTo>
                  <a:pt x="1686" y="820"/>
                  <a:pt x="1899" y="628"/>
                  <a:pt x="2134" y="436"/>
                </a:cubicBezTo>
                <a:cubicBezTo>
                  <a:pt x="2219" y="329"/>
                  <a:pt x="2240" y="201"/>
                  <a:pt x="2155" y="95"/>
                </a:cubicBezTo>
                <a:cubicBezTo>
                  <a:pt x="2098" y="38"/>
                  <a:pt x="2022" y="0"/>
                  <a:pt x="19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 rot="5400000">
            <a:off x="-102090" y="3222643"/>
            <a:ext cx="81199" cy="168666"/>
          </a:xfrm>
          <a:custGeom>
            <a:rect b="b" l="l" r="r" t="t"/>
            <a:pathLst>
              <a:path extrusionOk="0" h="2879" w="1386">
                <a:moveTo>
                  <a:pt x="310" y="1"/>
                </a:moveTo>
                <a:cubicBezTo>
                  <a:pt x="177" y="1"/>
                  <a:pt x="44" y="91"/>
                  <a:pt x="44" y="273"/>
                </a:cubicBezTo>
                <a:cubicBezTo>
                  <a:pt x="1" y="678"/>
                  <a:pt x="1" y="1083"/>
                  <a:pt x="86" y="1488"/>
                </a:cubicBezTo>
                <a:cubicBezTo>
                  <a:pt x="129" y="1680"/>
                  <a:pt x="172" y="1872"/>
                  <a:pt x="235" y="2043"/>
                </a:cubicBezTo>
                <a:cubicBezTo>
                  <a:pt x="257" y="2149"/>
                  <a:pt x="278" y="2235"/>
                  <a:pt x="321" y="2320"/>
                </a:cubicBezTo>
                <a:cubicBezTo>
                  <a:pt x="321" y="2341"/>
                  <a:pt x="326" y="2352"/>
                  <a:pt x="331" y="2352"/>
                </a:cubicBezTo>
                <a:cubicBezTo>
                  <a:pt x="337" y="2352"/>
                  <a:pt x="342" y="2341"/>
                  <a:pt x="342" y="2320"/>
                </a:cubicBezTo>
                <a:cubicBezTo>
                  <a:pt x="342" y="2362"/>
                  <a:pt x="342" y="2426"/>
                  <a:pt x="363" y="2469"/>
                </a:cubicBezTo>
                <a:cubicBezTo>
                  <a:pt x="363" y="2533"/>
                  <a:pt x="406" y="2618"/>
                  <a:pt x="449" y="2661"/>
                </a:cubicBezTo>
                <a:cubicBezTo>
                  <a:pt x="542" y="2815"/>
                  <a:pt x="677" y="2878"/>
                  <a:pt x="811" y="2878"/>
                </a:cubicBezTo>
                <a:cubicBezTo>
                  <a:pt x="1103" y="2878"/>
                  <a:pt x="1386" y="2571"/>
                  <a:pt x="1195" y="2235"/>
                </a:cubicBezTo>
                <a:lnTo>
                  <a:pt x="1195" y="2235"/>
                </a:lnTo>
                <a:cubicBezTo>
                  <a:pt x="1203" y="2259"/>
                  <a:pt x="1208" y="2271"/>
                  <a:pt x="1208" y="2271"/>
                </a:cubicBezTo>
                <a:cubicBezTo>
                  <a:pt x="1207" y="2271"/>
                  <a:pt x="1192" y="2237"/>
                  <a:pt x="1153" y="2171"/>
                </a:cubicBezTo>
                <a:cubicBezTo>
                  <a:pt x="1131" y="2128"/>
                  <a:pt x="1089" y="2085"/>
                  <a:pt x="1067" y="2043"/>
                </a:cubicBezTo>
                <a:cubicBezTo>
                  <a:pt x="1046" y="2026"/>
                  <a:pt x="1029" y="2013"/>
                  <a:pt x="1015" y="2003"/>
                </a:cubicBezTo>
                <a:lnTo>
                  <a:pt x="1015" y="2003"/>
                </a:lnTo>
                <a:cubicBezTo>
                  <a:pt x="976" y="1926"/>
                  <a:pt x="936" y="1866"/>
                  <a:pt x="897" y="1787"/>
                </a:cubicBezTo>
                <a:cubicBezTo>
                  <a:pt x="833" y="1637"/>
                  <a:pt x="769" y="1467"/>
                  <a:pt x="726" y="1318"/>
                </a:cubicBezTo>
                <a:cubicBezTo>
                  <a:pt x="619" y="976"/>
                  <a:pt x="577" y="614"/>
                  <a:pt x="577" y="273"/>
                </a:cubicBezTo>
                <a:cubicBezTo>
                  <a:pt x="577" y="91"/>
                  <a:pt x="443" y="1"/>
                  <a:pt x="3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 rot="5400000">
            <a:off x="-102705" y="3399949"/>
            <a:ext cx="113655" cy="156422"/>
          </a:xfrm>
          <a:custGeom>
            <a:rect b="b" l="l" r="r" t="t"/>
            <a:pathLst>
              <a:path extrusionOk="0" h="2670" w="1940">
                <a:moveTo>
                  <a:pt x="329" y="1"/>
                </a:moveTo>
                <a:cubicBezTo>
                  <a:pt x="164" y="1"/>
                  <a:pt x="1" y="133"/>
                  <a:pt x="64" y="349"/>
                </a:cubicBezTo>
                <a:cubicBezTo>
                  <a:pt x="235" y="1117"/>
                  <a:pt x="533" y="1863"/>
                  <a:pt x="981" y="2524"/>
                </a:cubicBezTo>
                <a:cubicBezTo>
                  <a:pt x="1043" y="2627"/>
                  <a:pt x="1135" y="2669"/>
                  <a:pt x="1235" y="2669"/>
                </a:cubicBezTo>
                <a:cubicBezTo>
                  <a:pt x="1550" y="2669"/>
                  <a:pt x="1939" y="2250"/>
                  <a:pt x="1664" y="1991"/>
                </a:cubicBezTo>
                <a:cubicBezTo>
                  <a:pt x="1600" y="1927"/>
                  <a:pt x="1536" y="1842"/>
                  <a:pt x="1472" y="1778"/>
                </a:cubicBezTo>
                <a:lnTo>
                  <a:pt x="1387" y="1671"/>
                </a:lnTo>
                <a:lnTo>
                  <a:pt x="1344" y="1607"/>
                </a:lnTo>
                <a:cubicBezTo>
                  <a:pt x="1237" y="1458"/>
                  <a:pt x="1152" y="1309"/>
                  <a:pt x="1067" y="1160"/>
                </a:cubicBezTo>
                <a:cubicBezTo>
                  <a:pt x="960" y="1010"/>
                  <a:pt x="875" y="840"/>
                  <a:pt x="811" y="669"/>
                </a:cubicBezTo>
                <a:cubicBezTo>
                  <a:pt x="725" y="520"/>
                  <a:pt x="661" y="371"/>
                  <a:pt x="597" y="200"/>
                </a:cubicBezTo>
                <a:cubicBezTo>
                  <a:pt x="554" y="62"/>
                  <a:pt x="441" y="1"/>
                  <a:pt x="3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 rot="5400000">
            <a:off x="-72036" y="3068391"/>
            <a:ext cx="117522" cy="68720"/>
          </a:xfrm>
          <a:custGeom>
            <a:rect b="b" l="l" r="r" t="t"/>
            <a:pathLst>
              <a:path extrusionOk="0" h="1173" w="2006">
                <a:moveTo>
                  <a:pt x="805" y="937"/>
                </a:moveTo>
                <a:cubicBezTo>
                  <a:pt x="796" y="948"/>
                  <a:pt x="790" y="959"/>
                  <a:pt x="790" y="968"/>
                </a:cubicBezTo>
                <a:lnTo>
                  <a:pt x="805" y="937"/>
                </a:lnTo>
                <a:close/>
                <a:moveTo>
                  <a:pt x="1553" y="0"/>
                </a:moveTo>
                <a:cubicBezTo>
                  <a:pt x="1341" y="0"/>
                  <a:pt x="1130" y="28"/>
                  <a:pt x="918" y="93"/>
                </a:cubicBezTo>
                <a:cubicBezTo>
                  <a:pt x="875" y="115"/>
                  <a:pt x="811" y="136"/>
                  <a:pt x="747" y="157"/>
                </a:cubicBezTo>
                <a:cubicBezTo>
                  <a:pt x="683" y="157"/>
                  <a:pt x="641" y="179"/>
                  <a:pt x="598" y="200"/>
                </a:cubicBezTo>
                <a:cubicBezTo>
                  <a:pt x="612" y="200"/>
                  <a:pt x="636" y="190"/>
                  <a:pt x="637" y="190"/>
                </a:cubicBezTo>
                <a:lnTo>
                  <a:pt x="637" y="190"/>
                </a:lnTo>
                <a:cubicBezTo>
                  <a:pt x="638" y="190"/>
                  <a:pt x="634" y="193"/>
                  <a:pt x="619" y="200"/>
                </a:cubicBezTo>
                <a:lnTo>
                  <a:pt x="577" y="221"/>
                </a:lnTo>
                <a:cubicBezTo>
                  <a:pt x="491" y="264"/>
                  <a:pt x="406" y="307"/>
                  <a:pt x="342" y="349"/>
                </a:cubicBezTo>
                <a:cubicBezTo>
                  <a:pt x="323" y="356"/>
                  <a:pt x="317" y="358"/>
                  <a:pt x="318" y="359"/>
                </a:cubicBezTo>
                <a:lnTo>
                  <a:pt x="318" y="359"/>
                </a:lnTo>
                <a:cubicBezTo>
                  <a:pt x="300" y="367"/>
                  <a:pt x="282" y="379"/>
                  <a:pt x="257" y="392"/>
                </a:cubicBezTo>
                <a:cubicBezTo>
                  <a:pt x="171" y="434"/>
                  <a:pt x="108" y="498"/>
                  <a:pt x="65" y="584"/>
                </a:cubicBezTo>
                <a:cubicBezTo>
                  <a:pt x="1" y="733"/>
                  <a:pt x="1" y="882"/>
                  <a:pt x="108" y="1010"/>
                </a:cubicBezTo>
                <a:cubicBezTo>
                  <a:pt x="175" y="1112"/>
                  <a:pt x="296" y="1173"/>
                  <a:pt x="417" y="1173"/>
                </a:cubicBezTo>
                <a:cubicBezTo>
                  <a:pt x="449" y="1173"/>
                  <a:pt x="482" y="1168"/>
                  <a:pt x="513" y="1160"/>
                </a:cubicBezTo>
                <a:cubicBezTo>
                  <a:pt x="555" y="1138"/>
                  <a:pt x="619" y="1117"/>
                  <a:pt x="662" y="1074"/>
                </a:cubicBezTo>
                <a:cubicBezTo>
                  <a:pt x="683" y="1053"/>
                  <a:pt x="726" y="1032"/>
                  <a:pt x="747" y="1010"/>
                </a:cubicBezTo>
                <a:lnTo>
                  <a:pt x="811" y="925"/>
                </a:lnTo>
                <a:lnTo>
                  <a:pt x="805" y="937"/>
                </a:lnTo>
                <a:lnTo>
                  <a:pt x="805" y="937"/>
                </a:lnTo>
                <a:cubicBezTo>
                  <a:pt x="819" y="920"/>
                  <a:pt x="841" y="904"/>
                  <a:pt x="854" y="904"/>
                </a:cubicBezTo>
                <a:lnTo>
                  <a:pt x="918" y="840"/>
                </a:lnTo>
                <a:lnTo>
                  <a:pt x="939" y="797"/>
                </a:lnTo>
                <a:lnTo>
                  <a:pt x="982" y="776"/>
                </a:lnTo>
                <a:cubicBezTo>
                  <a:pt x="1046" y="754"/>
                  <a:pt x="1089" y="712"/>
                  <a:pt x="1152" y="690"/>
                </a:cubicBezTo>
                <a:lnTo>
                  <a:pt x="1216" y="648"/>
                </a:lnTo>
                <a:lnTo>
                  <a:pt x="1259" y="626"/>
                </a:lnTo>
                <a:cubicBezTo>
                  <a:pt x="1259" y="626"/>
                  <a:pt x="1323" y="605"/>
                  <a:pt x="1344" y="605"/>
                </a:cubicBezTo>
                <a:lnTo>
                  <a:pt x="1430" y="562"/>
                </a:lnTo>
                <a:cubicBezTo>
                  <a:pt x="1558" y="520"/>
                  <a:pt x="1664" y="498"/>
                  <a:pt x="1792" y="477"/>
                </a:cubicBezTo>
                <a:cubicBezTo>
                  <a:pt x="1920" y="456"/>
                  <a:pt x="2006" y="328"/>
                  <a:pt x="1963" y="221"/>
                </a:cubicBezTo>
                <a:cubicBezTo>
                  <a:pt x="1942" y="115"/>
                  <a:pt x="1856" y="29"/>
                  <a:pt x="1750" y="29"/>
                </a:cubicBezTo>
                <a:lnTo>
                  <a:pt x="1750" y="8"/>
                </a:lnTo>
                <a:cubicBezTo>
                  <a:pt x="1684" y="3"/>
                  <a:pt x="1619" y="0"/>
                  <a:pt x="15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 rot="5400000">
            <a:off x="109638" y="2973777"/>
            <a:ext cx="94908" cy="135390"/>
          </a:xfrm>
          <a:custGeom>
            <a:rect b="b" l="l" r="r" t="t"/>
            <a:pathLst>
              <a:path extrusionOk="0" h="2311" w="1620">
                <a:moveTo>
                  <a:pt x="390" y="0"/>
                </a:moveTo>
                <a:cubicBezTo>
                  <a:pt x="327" y="0"/>
                  <a:pt x="265" y="17"/>
                  <a:pt x="214" y="51"/>
                </a:cubicBezTo>
                <a:cubicBezTo>
                  <a:pt x="65" y="137"/>
                  <a:pt x="1" y="307"/>
                  <a:pt x="43" y="478"/>
                </a:cubicBezTo>
                <a:cubicBezTo>
                  <a:pt x="107" y="649"/>
                  <a:pt x="193" y="798"/>
                  <a:pt x="299" y="947"/>
                </a:cubicBezTo>
                <a:cubicBezTo>
                  <a:pt x="363" y="1075"/>
                  <a:pt x="449" y="1224"/>
                  <a:pt x="534" y="1374"/>
                </a:cubicBezTo>
                <a:cubicBezTo>
                  <a:pt x="683" y="1651"/>
                  <a:pt x="854" y="1907"/>
                  <a:pt x="1003" y="2184"/>
                </a:cubicBezTo>
                <a:cubicBezTo>
                  <a:pt x="1033" y="2275"/>
                  <a:pt x="1101" y="2311"/>
                  <a:pt x="1178" y="2311"/>
                </a:cubicBezTo>
                <a:cubicBezTo>
                  <a:pt x="1371" y="2311"/>
                  <a:pt x="1619" y="2081"/>
                  <a:pt x="1451" y="1928"/>
                </a:cubicBezTo>
                <a:cubicBezTo>
                  <a:pt x="1323" y="1630"/>
                  <a:pt x="1216" y="1331"/>
                  <a:pt x="1088" y="1032"/>
                </a:cubicBezTo>
                <a:cubicBezTo>
                  <a:pt x="1024" y="883"/>
                  <a:pt x="961" y="734"/>
                  <a:pt x="897" y="606"/>
                </a:cubicBezTo>
                <a:lnTo>
                  <a:pt x="875" y="563"/>
                </a:lnTo>
                <a:cubicBezTo>
                  <a:pt x="875" y="521"/>
                  <a:pt x="833" y="478"/>
                  <a:pt x="833" y="435"/>
                </a:cubicBezTo>
                <a:cubicBezTo>
                  <a:pt x="811" y="414"/>
                  <a:pt x="790" y="371"/>
                  <a:pt x="790" y="329"/>
                </a:cubicBezTo>
                <a:cubicBezTo>
                  <a:pt x="747" y="265"/>
                  <a:pt x="705" y="179"/>
                  <a:pt x="662" y="115"/>
                </a:cubicBezTo>
                <a:cubicBezTo>
                  <a:pt x="585" y="39"/>
                  <a:pt x="485" y="0"/>
                  <a:pt x="3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 rot="5400000">
            <a:off x="237003" y="3065989"/>
            <a:ext cx="118752" cy="74754"/>
          </a:xfrm>
          <a:custGeom>
            <a:rect b="b" l="l" r="r" t="t"/>
            <a:pathLst>
              <a:path extrusionOk="0" h="1276" w="2027">
                <a:moveTo>
                  <a:pt x="388" y="0"/>
                </a:moveTo>
                <a:cubicBezTo>
                  <a:pt x="255" y="0"/>
                  <a:pt x="133" y="65"/>
                  <a:pt x="65" y="184"/>
                </a:cubicBezTo>
                <a:cubicBezTo>
                  <a:pt x="44" y="248"/>
                  <a:pt x="22" y="312"/>
                  <a:pt x="1" y="376"/>
                </a:cubicBezTo>
                <a:cubicBezTo>
                  <a:pt x="22" y="483"/>
                  <a:pt x="44" y="568"/>
                  <a:pt x="129" y="653"/>
                </a:cubicBezTo>
                <a:cubicBezTo>
                  <a:pt x="171" y="696"/>
                  <a:pt x="214" y="717"/>
                  <a:pt x="257" y="760"/>
                </a:cubicBezTo>
                <a:cubicBezTo>
                  <a:pt x="321" y="781"/>
                  <a:pt x="363" y="802"/>
                  <a:pt x="427" y="824"/>
                </a:cubicBezTo>
                <a:lnTo>
                  <a:pt x="598" y="888"/>
                </a:lnTo>
                <a:cubicBezTo>
                  <a:pt x="726" y="930"/>
                  <a:pt x="833" y="994"/>
                  <a:pt x="961" y="1016"/>
                </a:cubicBezTo>
                <a:cubicBezTo>
                  <a:pt x="1067" y="1058"/>
                  <a:pt x="1195" y="1101"/>
                  <a:pt x="1302" y="1144"/>
                </a:cubicBezTo>
                <a:cubicBezTo>
                  <a:pt x="1430" y="1186"/>
                  <a:pt x="1558" y="1229"/>
                  <a:pt x="1686" y="1272"/>
                </a:cubicBezTo>
                <a:cubicBezTo>
                  <a:pt x="1702" y="1274"/>
                  <a:pt x="1719" y="1276"/>
                  <a:pt x="1735" y="1276"/>
                </a:cubicBezTo>
                <a:cubicBezTo>
                  <a:pt x="1845" y="1276"/>
                  <a:pt x="1947" y="1215"/>
                  <a:pt x="1984" y="1122"/>
                </a:cubicBezTo>
                <a:cubicBezTo>
                  <a:pt x="2027" y="1016"/>
                  <a:pt x="1984" y="866"/>
                  <a:pt x="1878" y="802"/>
                </a:cubicBezTo>
                <a:cubicBezTo>
                  <a:pt x="1771" y="739"/>
                  <a:pt x="1664" y="675"/>
                  <a:pt x="1558" y="611"/>
                </a:cubicBezTo>
                <a:cubicBezTo>
                  <a:pt x="1451" y="525"/>
                  <a:pt x="1344" y="461"/>
                  <a:pt x="1238" y="397"/>
                </a:cubicBezTo>
                <a:cubicBezTo>
                  <a:pt x="1131" y="333"/>
                  <a:pt x="1025" y="269"/>
                  <a:pt x="918" y="205"/>
                </a:cubicBezTo>
                <a:cubicBezTo>
                  <a:pt x="790" y="120"/>
                  <a:pt x="641" y="56"/>
                  <a:pt x="491" y="13"/>
                </a:cubicBezTo>
                <a:cubicBezTo>
                  <a:pt x="457" y="5"/>
                  <a:pt x="422" y="0"/>
                  <a:pt x="3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 rot="5400000">
            <a:off x="484147" y="3045806"/>
            <a:ext cx="56300" cy="160113"/>
          </a:xfrm>
          <a:custGeom>
            <a:rect b="b" l="l" r="r" t="t"/>
            <a:pathLst>
              <a:path extrusionOk="0" h="2733" w="961">
                <a:moveTo>
                  <a:pt x="524" y="0"/>
                </a:moveTo>
                <a:cubicBezTo>
                  <a:pt x="389" y="0"/>
                  <a:pt x="254" y="64"/>
                  <a:pt x="172" y="205"/>
                </a:cubicBezTo>
                <a:cubicBezTo>
                  <a:pt x="108" y="333"/>
                  <a:pt x="65" y="461"/>
                  <a:pt x="44" y="589"/>
                </a:cubicBezTo>
                <a:cubicBezTo>
                  <a:pt x="44" y="674"/>
                  <a:pt x="22" y="759"/>
                  <a:pt x="22" y="866"/>
                </a:cubicBezTo>
                <a:cubicBezTo>
                  <a:pt x="22" y="1037"/>
                  <a:pt x="1" y="1229"/>
                  <a:pt x="1" y="1399"/>
                </a:cubicBezTo>
                <a:cubicBezTo>
                  <a:pt x="1" y="1762"/>
                  <a:pt x="44" y="2146"/>
                  <a:pt x="150" y="2508"/>
                </a:cubicBezTo>
                <a:cubicBezTo>
                  <a:pt x="169" y="2661"/>
                  <a:pt x="287" y="2732"/>
                  <a:pt x="406" y="2732"/>
                </a:cubicBezTo>
                <a:cubicBezTo>
                  <a:pt x="555" y="2732"/>
                  <a:pt x="707" y="2623"/>
                  <a:pt x="683" y="2423"/>
                </a:cubicBezTo>
                <a:cubicBezTo>
                  <a:pt x="683" y="2082"/>
                  <a:pt x="705" y="1762"/>
                  <a:pt x="747" y="1420"/>
                </a:cubicBezTo>
                <a:cubicBezTo>
                  <a:pt x="747" y="1402"/>
                  <a:pt x="747" y="1390"/>
                  <a:pt x="746" y="1383"/>
                </a:cubicBezTo>
                <a:lnTo>
                  <a:pt x="746" y="1383"/>
                </a:lnTo>
                <a:cubicBezTo>
                  <a:pt x="747" y="1382"/>
                  <a:pt x="747" y="1380"/>
                  <a:pt x="747" y="1378"/>
                </a:cubicBezTo>
                <a:cubicBezTo>
                  <a:pt x="747" y="1314"/>
                  <a:pt x="747" y="1271"/>
                  <a:pt x="769" y="1229"/>
                </a:cubicBezTo>
                <a:cubicBezTo>
                  <a:pt x="769" y="1165"/>
                  <a:pt x="790" y="1079"/>
                  <a:pt x="811" y="994"/>
                </a:cubicBezTo>
                <a:cubicBezTo>
                  <a:pt x="833" y="909"/>
                  <a:pt x="875" y="823"/>
                  <a:pt x="897" y="759"/>
                </a:cubicBezTo>
                <a:cubicBezTo>
                  <a:pt x="939" y="631"/>
                  <a:pt x="961" y="525"/>
                  <a:pt x="961" y="418"/>
                </a:cubicBezTo>
                <a:cubicBezTo>
                  <a:pt x="948" y="157"/>
                  <a:pt x="735" y="0"/>
                  <a:pt x="5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 rot="5400000">
            <a:off x="696344" y="2987691"/>
            <a:ext cx="124259" cy="102114"/>
          </a:xfrm>
          <a:custGeom>
            <a:rect b="b" l="l" r="r" t="t"/>
            <a:pathLst>
              <a:path extrusionOk="0" h="1743" w="2121">
                <a:moveTo>
                  <a:pt x="529" y="0"/>
                </a:moveTo>
                <a:cubicBezTo>
                  <a:pt x="249" y="0"/>
                  <a:pt x="0" y="299"/>
                  <a:pt x="191" y="585"/>
                </a:cubicBezTo>
                <a:cubicBezTo>
                  <a:pt x="298" y="734"/>
                  <a:pt x="426" y="862"/>
                  <a:pt x="575" y="990"/>
                </a:cubicBezTo>
                <a:cubicBezTo>
                  <a:pt x="703" y="1097"/>
                  <a:pt x="831" y="1225"/>
                  <a:pt x="980" y="1310"/>
                </a:cubicBezTo>
                <a:cubicBezTo>
                  <a:pt x="1108" y="1417"/>
                  <a:pt x="1236" y="1481"/>
                  <a:pt x="1364" y="1566"/>
                </a:cubicBezTo>
                <a:cubicBezTo>
                  <a:pt x="1428" y="1587"/>
                  <a:pt x="1513" y="1630"/>
                  <a:pt x="1577" y="1651"/>
                </a:cubicBezTo>
                <a:cubicBezTo>
                  <a:pt x="1663" y="1694"/>
                  <a:pt x="1748" y="1715"/>
                  <a:pt x="1833" y="1737"/>
                </a:cubicBezTo>
                <a:cubicBezTo>
                  <a:pt x="1848" y="1740"/>
                  <a:pt x="1863" y="1742"/>
                  <a:pt x="1877" y="1742"/>
                </a:cubicBezTo>
                <a:cubicBezTo>
                  <a:pt x="2025" y="1742"/>
                  <a:pt x="2121" y="1555"/>
                  <a:pt x="2004" y="1438"/>
                </a:cubicBezTo>
                <a:lnTo>
                  <a:pt x="2025" y="1438"/>
                </a:lnTo>
                <a:cubicBezTo>
                  <a:pt x="1940" y="1374"/>
                  <a:pt x="1940" y="1353"/>
                  <a:pt x="1876" y="1289"/>
                </a:cubicBezTo>
                <a:lnTo>
                  <a:pt x="1705" y="1139"/>
                </a:lnTo>
                <a:cubicBezTo>
                  <a:pt x="1599" y="1033"/>
                  <a:pt x="1492" y="926"/>
                  <a:pt x="1385" y="820"/>
                </a:cubicBezTo>
                <a:cubicBezTo>
                  <a:pt x="1279" y="713"/>
                  <a:pt x="1194" y="606"/>
                  <a:pt x="1087" y="500"/>
                </a:cubicBezTo>
                <a:lnTo>
                  <a:pt x="1023" y="414"/>
                </a:lnTo>
                <a:cubicBezTo>
                  <a:pt x="1002" y="372"/>
                  <a:pt x="980" y="350"/>
                  <a:pt x="959" y="308"/>
                </a:cubicBezTo>
                <a:lnTo>
                  <a:pt x="959" y="308"/>
                </a:lnTo>
                <a:cubicBezTo>
                  <a:pt x="976" y="333"/>
                  <a:pt x="983" y="342"/>
                  <a:pt x="983" y="342"/>
                </a:cubicBezTo>
                <a:cubicBezTo>
                  <a:pt x="985" y="342"/>
                  <a:pt x="972" y="321"/>
                  <a:pt x="959" y="308"/>
                </a:cubicBezTo>
                <a:lnTo>
                  <a:pt x="959" y="308"/>
                </a:lnTo>
                <a:cubicBezTo>
                  <a:pt x="959" y="308"/>
                  <a:pt x="959" y="308"/>
                  <a:pt x="959" y="308"/>
                </a:cubicBezTo>
                <a:lnTo>
                  <a:pt x="916" y="265"/>
                </a:lnTo>
                <a:cubicBezTo>
                  <a:pt x="895" y="222"/>
                  <a:pt x="852" y="158"/>
                  <a:pt x="810" y="116"/>
                </a:cubicBezTo>
                <a:cubicBezTo>
                  <a:pt x="723" y="35"/>
                  <a:pt x="624" y="0"/>
                  <a:pt x="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rot="5400000">
            <a:off x="507405" y="2905731"/>
            <a:ext cx="144705" cy="83894"/>
          </a:xfrm>
          <a:custGeom>
            <a:rect b="b" l="l" r="r" t="t"/>
            <a:pathLst>
              <a:path extrusionOk="0" h="1432" w="2470">
                <a:moveTo>
                  <a:pt x="2281" y="1"/>
                </a:moveTo>
                <a:cubicBezTo>
                  <a:pt x="2275" y="1"/>
                  <a:pt x="2268" y="1"/>
                  <a:pt x="2261" y="2"/>
                </a:cubicBezTo>
                <a:lnTo>
                  <a:pt x="2261" y="45"/>
                </a:lnTo>
                <a:lnTo>
                  <a:pt x="2195" y="45"/>
                </a:lnTo>
                <a:cubicBezTo>
                  <a:pt x="2154" y="35"/>
                  <a:pt x="2114" y="31"/>
                  <a:pt x="2074" y="31"/>
                </a:cubicBezTo>
                <a:cubicBezTo>
                  <a:pt x="2030" y="31"/>
                  <a:pt x="1986" y="36"/>
                  <a:pt x="1942" y="45"/>
                </a:cubicBezTo>
                <a:cubicBezTo>
                  <a:pt x="1856" y="45"/>
                  <a:pt x="1771" y="66"/>
                  <a:pt x="1707" y="87"/>
                </a:cubicBezTo>
                <a:cubicBezTo>
                  <a:pt x="1515" y="130"/>
                  <a:pt x="1344" y="194"/>
                  <a:pt x="1195" y="258"/>
                </a:cubicBezTo>
                <a:cubicBezTo>
                  <a:pt x="811" y="386"/>
                  <a:pt x="470" y="557"/>
                  <a:pt x="150" y="791"/>
                </a:cubicBezTo>
                <a:cubicBezTo>
                  <a:pt x="22" y="919"/>
                  <a:pt x="1" y="1132"/>
                  <a:pt x="129" y="1282"/>
                </a:cubicBezTo>
                <a:cubicBezTo>
                  <a:pt x="199" y="1380"/>
                  <a:pt x="315" y="1432"/>
                  <a:pt x="435" y="1432"/>
                </a:cubicBezTo>
                <a:cubicBezTo>
                  <a:pt x="497" y="1432"/>
                  <a:pt x="561" y="1418"/>
                  <a:pt x="619" y="1388"/>
                </a:cubicBezTo>
                <a:cubicBezTo>
                  <a:pt x="769" y="1303"/>
                  <a:pt x="897" y="1175"/>
                  <a:pt x="1046" y="1090"/>
                </a:cubicBezTo>
                <a:cubicBezTo>
                  <a:pt x="1174" y="983"/>
                  <a:pt x="1302" y="919"/>
                  <a:pt x="1451" y="812"/>
                </a:cubicBezTo>
                <a:lnTo>
                  <a:pt x="1878" y="578"/>
                </a:lnTo>
                <a:cubicBezTo>
                  <a:pt x="1942" y="535"/>
                  <a:pt x="2027" y="514"/>
                  <a:pt x="2091" y="471"/>
                </a:cubicBezTo>
                <a:cubicBezTo>
                  <a:pt x="2197" y="429"/>
                  <a:pt x="2261" y="365"/>
                  <a:pt x="2324" y="302"/>
                </a:cubicBezTo>
                <a:lnTo>
                  <a:pt x="2324" y="302"/>
                </a:lnTo>
                <a:lnTo>
                  <a:pt x="2261" y="365"/>
                </a:lnTo>
                <a:lnTo>
                  <a:pt x="2347" y="322"/>
                </a:lnTo>
                <a:cubicBezTo>
                  <a:pt x="2470" y="240"/>
                  <a:pt x="2435" y="1"/>
                  <a:pt x="2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 rot="5400000">
            <a:off x="729152" y="2775791"/>
            <a:ext cx="120744" cy="140194"/>
          </a:xfrm>
          <a:custGeom>
            <a:rect b="b" l="l" r="r" t="t"/>
            <a:pathLst>
              <a:path extrusionOk="0" h="2393" w="2061">
                <a:moveTo>
                  <a:pt x="1001" y="651"/>
                </a:moveTo>
                <a:lnTo>
                  <a:pt x="1001" y="651"/>
                </a:lnTo>
                <a:cubicBezTo>
                  <a:pt x="1010" y="680"/>
                  <a:pt x="1016" y="691"/>
                  <a:pt x="1017" y="691"/>
                </a:cubicBezTo>
                <a:cubicBezTo>
                  <a:pt x="1018" y="691"/>
                  <a:pt x="1012" y="674"/>
                  <a:pt x="1001" y="651"/>
                </a:cubicBezTo>
                <a:close/>
                <a:moveTo>
                  <a:pt x="470" y="0"/>
                </a:moveTo>
                <a:cubicBezTo>
                  <a:pt x="233" y="0"/>
                  <a:pt x="1" y="210"/>
                  <a:pt x="84" y="502"/>
                </a:cubicBezTo>
                <a:cubicBezTo>
                  <a:pt x="212" y="928"/>
                  <a:pt x="425" y="1291"/>
                  <a:pt x="702" y="1632"/>
                </a:cubicBezTo>
                <a:cubicBezTo>
                  <a:pt x="809" y="1760"/>
                  <a:pt x="937" y="1909"/>
                  <a:pt x="1086" y="2016"/>
                </a:cubicBezTo>
                <a:cubicBezTo>
                  <a:pt x="1129" y="2080"/>
                  <a:pt x="1193" y="2122"/>
                  <a:pt x="1257" y="2144"/>
                </a:cubicBezTo>
                <a:cubicBezTo>
                  <a:pt x="1278" y="2155"/>
                  <a:pt x="1289" y="2159"/>
                  <a:pt x="1293" y="2159"/>
                </a:cubicBezTo>
                <a:lnTo>
                  <a:pt x="1293" y="2159"/>
                </a:lnTo>
                <a:cubicBezTo>
                  <a:pt x="1295" y="2161"/>
                  <a:pt x="1297" y="2163"/>
                  <a:pt x="1299" y="2165"/>
                </a:cubicBezTo>
                <a:cubicBezTo>
                  <a:pt x="1342" y="2208"/>
                  <a:pt x="1342" y="2186"/>
                  <a:pt x="1363" y="2208"/>
                </a:cubicBezTo>
                <a:lnTo>
                  <a:pt x="1427" y="2250"/>
                </a:lnTo>
                <a:lnTo>
                  <a:pt x="1470" y="2272"/>
                </a:lnTo>
                <a:lnTo>
                  <a:pt x="1619" y="2336"/>
                </a:lnTo>
                <a:cubicBezTo>
                  <a:pt x="1664" y="2376"/>
                  <a:pt x="1711" y="2393"/>
                  <a:pt x="1756" y="2393"/>
                </a:cubicBezTo>
                <a:cubicBezTo>
                  <a:pt x="1926" y="2393"/>
                  <a:pt x="2061" y="2151"/>
                  <a:pt x="1875" y="2016"/>
                </a:cubicBezTo>
                <a:cubicBezTo>
                  <a:pt x="1811" y="1952"/>
                  <a:pt x="1768" y="1867"/>
                  <a:pt x="1726" y="1824"/>
                </a:cubicBezTo>
                <a:cubicBezTo>
                  <a:pt x="1683" y="1781"/>
                  <a:pt x="1640" y="1696"/>
                  <a:pt x="1577" y="1632"/>
                </a:cubicBezTo>
                <a:cubicBezTo>
                  <a:pt x="1470" y="1483"/>
                  <a:pt x="1385" y="1333"/>
                  <a:pt x="1278" y="1184"/>
                </a:cubicBezTo>
                <a:cubicBezTo>
                  <a:pt x="1193" y="1035"/>
                  <a:pt x="1107" y="886"/>
                  <a:pt x="1022" y="715"/>
                </a:cubicBezTo>
                <a:cubicBezTo>
                  <a:pt x="1022" y="694"/>
                  <a:pt x="1001" y="672"/>
                  <a:pt x="1001" y="651"/>
                </a:cubicBezTo>
                <a:cubicBezTo>
                  <a:pt x="979" y="608"/>
                  <a:pt x="979" y="566"/>
                  <a:pt x="958" y="523"/>
                </a:cubicBezTo>
                <a:cubicBezTo>
                  <a:pt x="915" y="416"/>
                  <a:pt x="873" y="310"/>
                  <a:pt x="809" y="203"/>
                </a:cubicBezTo>
                <a:cubicBezTo>
                  <a:pt x="727" y="61"/>
                  <a:pt x="598" y="0"/>
                  <a:pt x="4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rot="5400000">
            <a:off x="309005" y="2850105"/>
            <a:ext cx="107855" cy="193330"/>
          </a:xfrm>
          <a:custGeom>
            <a:rect b="b" l="l" r="r" t="t"/>
            <a:pathLst>
              <a:path extrusionOk="0" h="3300" w="1841">
                <a:moveTo>
                  <a:pt x="1461" y="0"/>
                </a:moveTo>
                <a:cubicBezTo>
                  <a:pt x="1361" y="0"/>
                  <a:pt x="1260" y="47"/>
                  <a:pt x="1195" y="157"/>
                </a:cubicBezTo>
                <a:lnTo>
                  <a:pt x="1195" y="178"/>
                </a:lnTo>
                <a:cubicBezTo>
                  <a:pt x="1088" y="370"/>
                  <a:pt x="981" y="583"/>
                  <a:pt x="896" y="797"/>
                </a:cubicBezTo>
                <a:cubicBezTo>
                  <a:pt x="811" y="1010"/>
                  <a:pt x="726" y="1223"/>
                  <a:pt x="640" y="1415"/>
                </a:cubicBezTo>
                <a:cubicBezTo>
                  <a:pt x="448" y="1863"/>
                  <a:pt x="235" y="2289"/>
                  <a:pt x="64" y="2759"/>
                </a:cubicBezTo>
                <a:cubicBezTo>
                  <a:pt x="0" y="2993"/>
                  <a:pt x="150" y="3228"/>
                  <a:pt x="384" y="3292"/>
                </a:cubicBezTo>
                <a:cubicBezTo>
                  <a:pt x="412" y="3297"/>
                  <a:pt x="439" y="3300"/>
                  <a:pt x="467" y="3300"/>
                </a:cubicBezTo>
                <a:cubicBezTo>
                  <a:pt x="655" y="3300"/>
                  <a:pt x="843" y="3176"/>
                  <a:pt x="917" y="2972"/>
                </a:cubicBezTo>
                <a:cubicBezTo>
                  <a:pt x="1067" y="2567"/>
                  <a:pt x="1195" y="2119"/>
                  <a:pt x="1365" y="1692"/>
                </a:cubicBezTo>
                <a:cubicBezTo>
                  <a:pt x="1429" y="1500"/>
                  <a:pt x="1493" y="1287"/>
                  <a:pt x="1579" y="1074"/>
                </a:cubicBezTo>
                <a:cubicBezTo>
                  <a:pt x="1643" y="861"/>
                  <a:pt x="1728" y="626"/>
                  <a:pt x="1770" y="413"/>
                </a:cubicBezTo>
                <a:cubicBezTo>
                  <a:pt x="1841" y="174"/>
                  <a:pt x="1652" y="0"/>
                  <a:pt x="1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5400000">
            <a:off x="54949" y="2823479"/>
            <a:ext cx="141248" cy="50090"/>
          </a:xfrm>
          <a:custGeom>
            <a:rect b="b" l="l" r="r" t="t"/>
            <a:pathLst>
              <a:path extrusionOk="0" h="855" w="2411">
                <a:moveTo>
                  <a:pt x="2118" y="1"/>
                </a:moveTo>
                <a:cubicBezTo>
                  <a:pt x="2087" y="1"/>
                  <a:pt x="2056" y="7"/>
                  <a:pt x="2026" y="22"/>
                </a:cubicBezTo>
                <a:lnTo>
                  <a:pt x="2005" y="22"/>
                </a:lnTo>
                <a:cubicBezTo>
                  <a:pt x="1877" y="44"/>
                  <a:pt x="1749" y="86"/>
                  <a:pt x="1621" y="86"/>
                </a:cubicBezTo>
                <a:lnTo>
                  <a:pt x="1131" y="86"/>
                </a:lnTo>
                <a:cubicBezTo>
                  <a:pt x="1109" y="93"/>
                  <a:pt x="1088" y="96"/>
                  <a:pt x="1067" y="96"/>
                </a:cubicBezTo>
                <a:cubicBezTo>
                  <a:pt x="1024" y="96"/>
                  <a:pt x="981" y="86"/>
                  <a:pt x="939" y="86"/>
                </a:cubicBezTo>
                <a:lnTo>
                  <a:pt x="832" y="65"/>
                </a:lnTo>
                <a:cubicBezTo>
                  <a:pt x="747" y="22"/>
                  <a:pt x="662" y="1"/>
                  <a:pt x="576" y="1"/>
                </a:cubicBezTo>
                <a:cubicBezTo>
                  <a:pt x="86" y="1"/>
                  <a:pt x="0" y="683"/>
                  <a:pt x="470" y="833"/>
                </a:cubicBezTo>
                <a:cubicBezTo>
                  <a:pt x="555" y="854"/>
                  <a:pt x="662" y="854"/>
                  <a:pt x="768" y="854"/>
                </a:cubicBezTo>
                <a:lnTo>
                  <a:pt x="960" y="854"/>
                </a:lnTo>
                <a:cubicBezTo>
                  <a:pt x="1109" y="833"/>
                  <a:pt x="1259" y="833"/>
                  <a:pt x="1429" y="790"/>
                </a:cubicBezTo>
                <a:cubicBezTo>
                  <a:pt x="1707" y="747"/>
                  <a:pt x="1984" y="662"/>
                  <a:pt x="2240" y="534"/>
                </a:cubicBezTo>
                <a:cubicBezTo>
                  <a:pt x="2368" y="449"/>
                  <a:pt x="2410" y="300"/>
                  <a:pt x="2346" y="172"/>
                </a:cubicBezTo>
                <a:cubicBezTo>
                  <a:pt x="2314" y="74"/>
                  <a:pt x="2218" y="1"/>
                  <a:pt x="211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 rot="5400000">
            <a:off x="-82669" y="2811468"/>
            <a:ext cx="64033" cy="149333"/>
          </a:xfrm>
          <a:custGeom>
            <a:rect b="b" l="l" r="r" t="t"/>
            <a:pathLst>
              <a:path extrusionOk="0" h="2549" w="1093">
                <a:moveTo>
                  <a:pt x="796" y="1"/>
                </a:moveTo>
                <a:cubicBezTo>
                  <a:pt x="697" y="1"/>
                  <a:pt x="598" y="57"/>
                  <a:pt x="555" y="186"/>
                </a:cubicBezTo>
                <a:lnTo>
                  <a:pt x="576" y="165"/>
                </a:lnTo>
                <a:lnTo>
                  <a:pt x="576" y="165"/>
                </a:lnTo>
                <a:cubicBezTo>
                  <a:pt x="406" y="463"/>
                  <a:pt x="299" y="783"/>
                  <a:pt x="214" y="1124"/>
                </a:cubicBezTo>
                <a:cubicBezTo>
                  <a:pt x="171" y="1274"/>
                  <a:pt x="128" y="1444"/>
                  <a:pt x="107" y="1593"/>
                </a:cubicBezTo>
                <a:cubicBezTo>
                  <a:pt x="64" y="1764"/>
                  <a:pt x="22" y="1956"/>
                  <a:pt x="0" y="2148"/>
                </a:cubicBezTo>
                <a:cubicBezTo>
                  <a:pt x="12" y="2407"/>
                  <a:pt x="219" y="2549"/>
                  <a:pt x="427" y="2549"/>
                </a:cubicBezTo>
                <a:cubicBezTo>
                  <a:pt x="595" y="2549"/>
                  <a:pt x="765" y="2455"/>
                  <a:pt x="832" y="2255"/>
                </a:cubicBezTo>
                <a:cubicBezTo>
                  <a:pt x="853" y="2063"/>
                  <a:pt x="853" y="1892"/>
                  <a:pt x="853" y="1700"/>
                </a:cubicBezTo>
                <a:cubicBezTo>
                  <a:pt x="853" y="1615"/>
                  <a:pt x="875" y="1529"/>
                  <a:pt x="875" y="1444"/>
                </a:cubicBezTo>
                <a:lnTo>
                  <a:pt x="875" y="1359"/>
                </a:lnTo>
                <a:cubicBezTo>
                  <a:pt x="875" y="1338"/>
                  <a:pt x="875" y="1316"/>
                  <a:pt x="875" y="1295"/>
                </a:cubicBezTo>
                <a:cubicBezTo>
                  <a:pt x="939" y="975"/>
                  <a:pt x="1024" y="655"/>
                  <a:pt x="1067" y="314"/>
                </a:cubicBezTo>
                <a:cubicBezTo>
                  <a:pt x="1092" y="123"/>
                  <a:pt x="943" y="1"/>
                  <a:pt x="7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 rot="5400000">
            <a:off x="386660" y="2746967"/>
            <a:ext cx="48801" cy="145584"/>
          </a:xfrm>
          <a:custGeom>
            <a:rect b="b" l="l" r="r" t="t"/>
            <a:pathLst>
              <a:path extrusionOk="0" h="2485" w="833">
                <a:moveTo>
                  <a:pt x="428" y="0"/>
                </a:moveTo>
                <a:cubicBezTo>
                  <a:pt x="225" y="0"/>
                  <a:pt x="22" y="134"/>
                  <a:pt x="22" y="400"/>
                </a:cubicBezTo>
                <a:cubicBezTo>
                  <a:pt x="22" y="443"/>
                  <a:pt x="22" y="507"/>
                  <a:pt x="22" y="549"/>
                </a:cubicBezTo>
                <a:lnTo>
                  <a:pt x="22" y="571"/>
                </a:lnTo>
                <a:lnTo>
                  <a:pt x="22" y="635"/>
                </a:lnTo>
                <a:cubicBezTo>
                  <a:pt x="44" y="720"/>
                  <a:pt x="44" y="784"/>
                  <a:pt x="44" y="848"/>
                </a:cubicBezTo>
                <a:lnTo>
                  <a:pt x="44" y="1317"/>
                </a:lnTo>
                <a:cubicBezTo>
                  <a:pt x="1" y="1637"/>
                  <a:pt x="1" y="1936"/>
                  <a:pt x="1" y="2256"/>
                </a:cubicBezTo>
                <a:cubicBezTo>
                  <a:pt x="1" y="2397"/>
                  <a:pt x="118" y="2484"/>
                  <a:pt x="238" y="2484"/>
                </a:cubicBezTo>
                <a:cubicBezTo>
                  <a:pt x="317" y="2484"/>
                  <a:pt x="398" y="2447"/>
                  <a:pt x="449" y="2362"/>
                </a:cubicBezTo>
                <a:lnTo>
                  <a:pt x="470" y="2383"/>
                </a:lnTo>
                <a:cubicBezTo>
                  <a:pt x="619" y="2085"/>
                  <a:pt x="705" y="1744"/>
                  <a:pt x="726" y="1424"/>
                </a:cubicBezTo>
                <a:cubicBezTo>
                  <a:pt x="769" y="1253"/>
                  <a:pt x="790" y="1061"/>
                  <a:pt x="811" y="891"/>
                </a:cubicBezTo>
                <a:cubicBezTo>
                  <a:pt x="833" y="720"/>
                  <a:pt x="833" y="549"/>
                  <a:pt x="833" y="400"/>
                </a:cubicBezTo>
                <a:cubicBezTo>
                  <a:pt x="833" y="134"/>
                  <a:pt x="630" y="0"/>
                  <a:pt x="4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 rot="5400000">
            <a:off x="617165" y="2784784"/>
            <a:ext cx="52551" cy="46282"/>
          </a:xfrm>
          <a:custGeom>
            <a:rect b="b" l="l" r="r" t="t"/>
            <a:pathLst>
              <a:path extrusionOk="0" h="790" w="897">
                <a:moveTo>
                  <a:pt x="683" y="256"/>
                </a:moveTo>
                <a:lnTo>
                  <a:pt x="684" y="260"/>
                </a:lnTo>
                <a:lnTo>
                  <a:pt x="684" y="260"/>
                </a:lnTo>
                <a:cubicBezTo>
                  <a:pt x="684" y="259"/>
                  <a:pt x="683" y="259"/>
                  <a:pt x="683" y="258"/>
                </a:cubicBezTo>
                <a:lnTo>
                  <a:pt x="683" y="258"/>
                </a:lnTo>
                <a:cubicBezTo>
                  <a:pt x="683" y="258"/>
                  <a:pt x="683" y="257"/>
                  <a:pt x="683" y="256"/>
                </a:cubicBezTo>
                <a:close/>
                <a:moveTo>
                  <a:pt x="853" y="597"/>
                </a:moveTo>
                <a:lnTo>
                  <a:pt x="832" y="623"/>
                </a:lnTo>
                <a:lnTo>
                  <a:pt x="832" y="623"/>
                </a:lnTo>
                <a:cubicBezTo>
                  <a:pt x="832" y="622"/>
                  <a:pt x="832" y="620"/>
                  <a:pt x="832" y="619"/>
                </a:cubicBezTo>
                <a:lnTo>
                  <a:pt x="853" y="597"/>
                </a:lnTo>
                <a:close/>
                <a:moveTo>
                  <a:pt x="762" y="725"/>
                </a:moveTo>
                <a:lnTo>
                  <a:pt x="762" y="725"/>
                </a:lnTo>
                <a:cubicBezTo>
                  <a:pt x="760" y="727"/>
                  <a:pt x="758" y="728"/>
                  <a:pt x="756" y="730"/>
                </a:cubicBezTo>
                <a:lnTo>
                  <a:pt x="756" y="730"/>
                </a:lnTo>
                <a:lnTo>
                  <a:pt x="768" y="725"/>
                </a:lnTo>
                <a:close/>
                <a:moveTo>
                  <a:pt x="278" y="0"/>
                </a:moveTo>
                <a:cubicBezTo>
                  <a:pt x="235" y="22"/>
                  <a:pt x="192" y="43"/>
                  <a:pt x="150" y="64"/>
                </a:cubicBezTo>
                <a:cubicBezTo>
                  <a:pt x="107" y="86"/>
                  <a:pt x="86" y="128"/>
                  <a:pt x="64" y="171"/>
                </a:cubicBezTo>
                <a:cubicBezTo>
                  <a:pt x="0" y="278"/>
                  <a:pt x="0" y="406"/>
                  <a:pt x="64" y="512"/>
                </a:cubicBezTo>
                <a:cubicBezTo>
                  <a:pt x="86" y="576"/>
                  <a:pt x="128" y="619"/>
                  <a:pt x="171" y="661"/>
                </a:cubicBezTo>
                <a:cubicBezTo>
                  <a:pt x="214" y="683"/>
                  <a:pt x="235" y="704"/>
                  <a:pt x="278" y="725"/>
                </a:cubicBezTo>
                <a:lnTo>
                  <a:pt x="299" y="725"/>
                </a:lnTo>
                <a:cubicBezTo>
                  <a:pt x="320" y="747"/>
                  <a:pt x="363" y="747"/>
                  <a:pt x="406" y="768"/>
                </a:cubicBezTo>
                <a:lnTo>
                  <a:pt x="427" y="768"/>
                </a:lnTo>
                <a:lnTo>
                  <a:pt x="534" y="789"/>
                </a:lnTo>
                <a:lnTo>
                  <a:pt x="555" y="789"/>
                </a:lnTo>
                <a:cubicBezTo>
                  <a:pt x="598" y="768"/>
                  <a:pt x="619" y="768"/>
                  <a:pt x="662" y="768"/>
                </a:cubicBezTo>
                <a:cubicBezTo>
                  <a:pt x="683" y="768"/>
                  <a:pt x="704" y="747"/>
                  <a:pt x="725" y="747"/>
                </a:cubicBezTo>
                <a:cubicBezTo>
                  <a:pt x="737" y="741"/>
                  <a:pt x="747" y="735"/>
                  <a:pt x="756" y="730"/>
                </a:cubicBezTo>
                <a:lnTo>
                  <a:pt x="756" y="730"/>
                </a:lnTo>
                <a:lnTo>
                  <a:pt x="704" y="747"/>
                </a:lnTo>
                <a:cubicBezTo>
                  <a:pt x="725" y="736"/>
                  <a:pt x="741" y="731"/>
                  <a:pt x="755" y="725"/>
                </a:cubicBezTo>
                <a:lnTo>
                  <a:pt x="762" y="725"/>
                </a:lnTo>
                <a:cubicBezTo>
                  <a:pt x="767" y="722"/>
                  <a:pt x="771" y="719"/>
                  <a:pt x="775" y="716"/>
                </a:cubicBezTo>
                <a:lnTo>
                  <a:pt x="775" y="716"/>
                </a:lnTo>
                <a:cubicBezTo>
                  <a:pt x="780" y="712"/>
                  <a:pt x="785" y="709"/>
                  <a:pt x="789" y="704"/>
                </a:cubicBezTo>
                <a:lnTo>
                  <a:pt x="832" y="683"/>
                </a:lnTo>
                <a:cubicBezTo>
                  <a:pt x="853" y="661"/>
                  <a:pt x="875" y="640"/>
                  <a:pt x="875" y="597"/>
                </a:cubicBezTo>
                <a:cubicBezTo>
                  <a:pt x="896" y="597"/>
                  <a:pt x="896" y="576"/>
                  <a:pt x="896" y="555"/>
                </a:cubicBezTo>
                <a:cubicBezTo>
                  <a:pt x="896" y="534"/>
                  <a:pt x="896" y="491"/>
                  <a:pt x="896" y="470"/>
                </a:cubicBezTo>
                <a:cubicBezTo>
                  <a:pt x="875" y="427"/>
                  <a:pt x="853" y="406"/>
                  <a:pt x="832" y="384"/>
                </a:cubicBezTo>
                <a:cubicBezTo>
                  <a:pt x="814" y="366"/>
                  <a:pt x="796" y="348"/>
                  <a:pt x="778" y="343"/>
                </a:cubicBezTo>
                <a:lnTo>
                  <a:pt x="778" y="343"/>
                </a:lnTo>
                <a:cubicBezTo>
                  <a:pt x="755" y="319"/>
                  <a:pt x="729" y="299"/>
                  <a:pt x="701" y="283"/>
                </a:cubicBezTo>
                <a:lnTo>
                  <a:pt x="701" y="283"/>
                </a:lnTo>
                <a:cubicBezTo>
                  <a:pt x="701" y="282"/>
                  <a:pt x="700" y="281"/>
                  <a:pt x="699" y="280"/>
                </a:cubicBezTo>
                <a:lnTo>
                  <a:pt x="699" y="280"/>
                </a:lnTo>
                <a:cubicBezTo>
                  <a:pt x="682" y="180"/>
                  <a:pt x="623" y="96"/>
                  <a:pt x="534" y="43"/>
                </a:cubicBezTo>
                <a:lnTo>
                  <a:pt x="4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 rot="10800000">
            <a:off x="482192" y="-492936"/>
            <a:ext cx="1944133" cy="1869161"/>
          </a:xfrm>
          <a:custGeom>
            <a:rect b="b" l="l" r="r" t="t"/>
            <a:pathLst>
              <a:path extrusionOk="0" h="32915" w="33547">
                <a:moveTo>
                  <a:pt x="18691" y="1"/>
                </a:moveTo>
                <a:cubicBezTo>
                  <a:pt x="15706" y="1"/>
                  <a:pt x="12724" y="318"/>
                  <a:pt x="9789" y="947"/>
                </a:cubicBezTo>
                <a:cubicBezTo>
                  <a:pt x="7507" y="1438"/>
                  <a:pt x="5161" y="2163"/>
                  <a:pt x="3519" y="3847"/>
                </a:cubicBezTo>
                <a:cubicBezTo>
                  <a:pt x="2687" y="4722"/>
                  <a:pt x="2026" y="5788"/>
                  <a:pt x="1621" y="6940"/>
                </a:cubicBezTo>
                <a:cubicBezTo>
                  <a:pt x="1088" y="8390"/>
                  <a:pt x="747" y="9883"/>
                  <a:pt x="555" y="11418"/>
                </a:cubicBezTo>
                <a:cubicBezTo>
                  <a:pt x="469" y="12143"/>
                  <a:pt x="0" y="20396"/>
                  <a:pt x="150" y="20396"/>
                </a:cubicBezTo>
                <a:lnTo>
                  <a:pt x="13158" y="19927"/>
                </a:lnTo>
                <a:cubicBezTo>
                  <a:pt x="13542" y="18861"/>
                  <a:pt x="13372" y="17688"/>
                  <a:pt x="13521" y="16579"/>
                </a:cubicBezTo>
                <a:cubicBezTo>
                  <a:pt x="13670" y="15513"/>
                  <a:pt x="14353" y="14489"/>
                  <a:pt x="15504" y="14340"/>
                </a:cubicBezTo>
                <a:cubicBezTo>
                  <a:pt x="15595" y="14329"/>
                  <a:pt x="15686" y="14323"/>
                  <a:pt x="15776" y="14323"/>
                </a:cubicBezTo>
                <a:cubicBezTo>
                  <a:pt x="16534" y="14323"/>
                  <a:pt x="17258" y="14715"/>
                  <a:pt x="17658" y="15364"/>
                </a:cubicBezTo>
                <a:cubicBezTo>
                  <a:pt x="17914" y="15833"/>
                  <a:pt x="18063" y="16323"/>
                  <a:pt x="18127" y="16835"/>
                </a:cubicBezTo>
                <a:cubicBezTo>
                  <a:pt x="18597" y="19842"/>
                  <a:pt x="18554" y="22913"/>
                  <a:pt x="18490" y="25963"/>
                </a:cubicBezTo>
                <a:lnTo>
                  <a:pt x="18341" y="32915"/>
                </a:lnTo>
                <a:lnTo>
                  <a:pt x="33546" y="32915"/>
                </a:lnTo>
                <a:cubicBezTo>
                  <a:pt x="33525" y="27114"/>
                  <a:pt x="33503" y="21335"/>
                  <a:pt x="33482" y="15534"/>
                </a:cubicBezTo>
                <a:cubicBezTo>
                  <a:pt x="33482" y="12954"/>
                  <a:pt x="33376" y="10075"/>
                  <a:pt x="32778" y="7537"/>
                </a:cubicBezTo>
                <a:cubicBezTo>
                  <a:pt x="32352" y="5681"/>
                  <a:pt x="31478" y="3869"/>
                  <a:pt x="30027" y="2632"/>
                </a:cubicBezTo>
                <a:cubicBezTo>
                  <a:pt x="28215" y="1075"/>
                  <a:pt x="25762" y="542"/>
                  <a:pt x="23395" y="265"/>
                </a:cubicBezTo>
                <a:cubicBezTo>
                  <a:pt x="21830" y="88"/>
                  <a:pt x="20260" y="1"/>
                  <a:pt x="186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1089274" y="2429679"/>
            <a:ext cx="307074" cy="284150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 rot="1429443">
            <a:off x="1089272" y="2992652"/>
            <a:ext cx="307068" cy="284146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 rot="5400000">
            <a:off x="4448420" y="4127116"/>
            <a:ext cx="756246" cy="1379515"/>
          </a:xfrm>
          <a:custGeom>
            <a:rect b="b" l="l" r="r" t="t"/>
            <a:pathLst>
              <a:path extrusionOk="0" h="23703" w="14567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3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1"/>
          <p:cNvSpPr txBox="1"/>
          <p:nvPr>
            <p:ph type="title"/>
          </p:nvPr>
        </p:nvSpPr>
        <p:spPr>
          <a:xfrm>
            <a:off x="713225" y="35601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1" name="Google Shape;541;p21"/>
          <p:cNvSpPr txBox="1"/>
          <p:nvPr>
            <p:ph idx="1" type="subTitle"/>
          </p:nvPr>
        </p:nvSpPr>
        <p:spPr>
          <a:xfrm>
            <a:off x="4210275" y="1566575"/>
            <a:ext cx="3894600" cy="26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4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00004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00004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00004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00004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00004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00004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00004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00004B"/>
                </a:solidFill>
              </a:defRPr>
            </a:lvl9pPr>
          </a:lstStyle>
          <a:p/>
        </p:txBody>
      </p:sp>
      <p:sp>
        <p:nvSpPr>
          <p:cNvPr id="542" name="Google Shape;542;p21"/>
          <p:cNvSpPr/>
          <p:nvPr/>
        </p:nvSpPr>
        <p:spPr>
          <a:xfrm>
            <a:off x="8052703" y="4783659"/>
            <a:ext cx="128883" cy="97713"/>
          </a:xfrm>
          <a:custGeom>
            <a:rect b="b" l="l" r="r" t="t"/>
            <a:pathLst>
              <a:path extrusionOk="0" h="2022" w="2667">
                <a:moveTo>
                  <a:pt x="2287" y="0"/>
                </a:moveTo>
                <a:cubicBezTo>
                  <a:pt x="2251" y="0"/>
                  <a:pt x="2213" y="5"/>
                  <a:pt x="2176" y="16"/>
                </a:cubicBezTo>
                <a:cubicBezTo>
                  <a:pt x="2048" y="37"/>
                  <a:pt x="1941" y="80"/>
                  <a:pt x="1856" y="165"/>
                </a:cubicBezTo>
                <a:lnTo>
                  <a:pt x="1600" y="336"/>
                </a:lnTo>
                <a:cubicBezTo>
                  <a:pt x="1451" y="443"/>
                  <a:pt x="1280" y="549"/>
                  <a:pt x="1131" y="677"/>
                </a:cubicBezTo>
                <a:cubicBezTo>
                  <a:pt x="790" y="912"/>
                  <a:pt x="470" y="1146"/>
                  <a:pt x="129" y="1424"/>
                </a:cubicBezTo>
                <a:cubicBezTo>
                  <a:pt x="1" y="1530"/>
                  <a:pt x="1" y="1744"/>
                  <a:pt x="107" y="1871"/>
                </a:cubicBezTo>
                <a:cubicBezTo>
                  <a:pt x="177" y="1970"/>
                  <a:pt x="284" y="2022"/>
                  <a:pt x="398" y="2022"/>
                </a:cubicBezTo>
                <a:cubicBezTo>
                  <a:pt x="457" y="2022"/>
                  <a:pt x="518" y="2007"/>
                  <a:pt x="576" y="1978"/>
                </a:cubicBezTo>
                <a:cubicBezTo>
                  <a:pt x="918" y="1765"/>
                  <a:pt x="1238" y="1552"/>
                  <a:pt x="1557" y="1338"/>
                </a:cubicBezTo>
                <a:cubicBezTo>
                  <a:pt x="1728" y="1232"/>
                  <a:pt x="1899" y="1125"/>
                  <a:pt x="2048" y="1018"/>
                </a:cubicBezTo>
                <a:lnTo>
                  <a:pt x="2283" y="848"/>
                </a:lnTo>
                <a:cubicBezTo>
                  <a:pt x="2411" y="763"/>
                  <a:pt x="2517" y="677"/>
                  <a:pt x="2602" y="549"/>
                </a:cubicBezTo>
                <a:cubicBezTo>
                  <a:pt x="2666" y="421"/>
                  <a:pt x="2645" y="251"/>
                  <a:pt x="2560" y="144"/>
                </a:cubicBezTo>
                <a:cubicBezTo>
                  <a:pt x="2496" y="48"/>
                  <a:pt x="2396" y="0"/>
                  <a:pt x="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1"/>
          <p:cNvSpPr/>
          <p:nvPr/>
        </p:nvSpPr>
        <p:spPr>
          <a:xfrm>
            <a:off x="8142395" y="4945841"/>
            <a:ext cx="79398" cy="121827"/>
          </a:xfrm>
          <a:custGeom>
            <a:rect b="b" l="l" r="r" t="t"/>
            <a:pathLst>
              <a:path extrusionOk="0" h="2521" w="1643">
                <a:moveTo>
                  <a:pt x="394" y="0"/>
                </a:moveTo>
                <a:cubicBezTo>
                  <a:pt x="370" y="0"/>
                  <a:pt x="345" y="3"/>
                  <a:pt x="320" y="8"/>
                </a:cubicBezTo>
                <a:cubicBezTo>
                  <a:pt x="149" y="30"/>
                  <a:pt x="0" y="179"/>
                  <a:pt x="0" y="371"/>
                </a:cubicBezTo>
                <a:lnTo>
                  <a:pt x="21" y="371"/>
                </a:lnTo>
                <a:cubicBezTo>
                  <a:pt x="43" y="1053"/>
                  <a:pt x="256" y="1736"/>
                  <a:pt x="682" y="2290"/>
                </a:cubicBezTo>
                <a:cubicBezTo>
                  <a:pt x="746" y="2397"/>
                  <a:pt x="832" y="2461"/>
                  <a:pt x="960" y="2503"/>
                </a:cubicBezTo>
                <a:cubicBezTo>
                  <a:pt x="1000" y="2515"/>
                  <a:pt x="1040" y="2520"/>
                  <a:pt x="1079" y="2520"/>
                </a:cubicBezTo>
                <a:cubicBezTo>
                  <a:pt x="1187" y="2520"/>
                  <a:pt x="1293" y="2481"/>
                  <a:pt x="1386" y="2418"/>
                </a:cubicBezTo>
                <a:cubicBezTo>
                  <a:pt x="1600" y="2248"/>
                  <a:pt x="1642" y="1906"/>
                  <a:pt x="1429" y="1693"/>
                </a:cubicBezTo>
                <a:cubicBezTo>
                  <a:pt x="1391" y="1655"/>
                  <a:pt x="1335" y="1599"/>
                  <a:pt x="1293" y="1542"/>
                </a:cubicBezTo>
                <a:lnTo>
                  <a:pt x="1293" y="1542"/>
                </a:lnTo>
                <a:lnTo>
                  <a:pt x="1280" y="1501"/>
                </a:lnTo>
                <a:cubicBezTo>
                  <a:pt x="1258" y="1480"/>
                  <a:pt x="1216" y="1437"/>
                  <a:pt x="1216" y="1416"/>
                </a:cubicBezTo>
                <a:cubicBezTo>
                  <a:pt x="1130" y="1288"/>
                  <a:pt x="1045" y="1160"/>
                  <a:pt x="981" y="1032"/>
                </a:cubicBezTo>
                <a:lnTo>
                  <a:pt x="960" y="947"/>
                </a:lnTo>
                <a:cubicBezTo>
                  <a:pt x="950" y="927"/>
                  <a:pt x="945" y="917"/>
                  <a:pt x="944" y="917"/>
                </a:cubicBezTo>
                <a:lnTo>
                  <a:pt x="944" y="917"/>
                </a:lnTo>
                <a:cubicBezTo>
                  <a:pt x="943" y="917"/>
                  <a:pt x="948" y="933"/>
                  <a:pt x="960" y="968"/>
                </a:cubicBezTo>
                <a:cubicBezTo>
                  <a:pt x="938" y="947"/>
                  <a:pt x="938" y="925"/>
                  <a:pt x="938" y="925"/>
                </a:cubicBezTo>
                <a:cubicBezTo>
                  <a:pt x="896" y="840"/>
                  <a:pt x="874" y="776"/>
                  <a:pt x="853" y="712"/>
                </a:cubicBezTo>
                <a:cubicBezTo>
                  <a:pt x="810" y="563"/>
                  <a:pt x="768" y="413"/>
                  <a:pt x="725" y="264"/>
                </a:cubicBezTo>
                <a:cubicBezTo>
                  <a:pt x="688" y="116"/>
                  <a:pt x="555" y="0"/>
                  <a:pt x="3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1"/>
          <p:cNvSpPr/>
          <p:nvPr/>
        </p:nvSpPr>
        <p:spPr>
          <a:xfrm>
            <a:off x="8250597" y="4896742"/>
            <a:ext cx="113419" cy="88580"/>
          </a:xfrm>
          <a:custGeom>
            <a:rect b="b" l="l" r="r" t="t"/>
            <a:pathLst>
              <a:path extrusionOk="0" h="1833" w="2347">
                <a:moveTo>
                  <a:pt x="363" y="1"/>
                </a:moveTo>
                <a:cubicBezTo>
                  <a:pt x="278" y="1"/>
                  <a:pt x="171" y="43"/>
                  <a:pt x="107" y="107"/>
                </a:cubicBezTo>
                <a:cubicBezTo>
                  <a:pt x="64" y="171"/>
                  <a:pt x="22" y="235"/>
                  <a:pt x="22" y="321"/>
                </a:cubicBezTo>
                <a:cubicBezTo>
                  <a:pt x="0" y="491"/>
                  <a:pt x="107" y="640"/>
                  <a:pt x="278" y="704"/>
                </a:cubicBezTo>
                <a:lnTo>
                  <a:pt x="278" y="683"/>
                </a:lnTo>
                <a:lnTo>
                  <a:pt x="363" y="704"/>
                </a:lnTo>
                <a:lnTo>
                  <a:pt x="342" y="704"/>
                </a:lnTo>
                <a:lnTo>
                  <a:pt x="384" y="726"/>
                </a:lnTo>
                <a:lnTo>
                  <a:pt x="555" y="811"/>
                </a:lnTo>
                <a:cubicBezTo>
                  <a:pt x="661" y="875"/>
                  <a:pt x="768" y="939"/>
                  <a:pt x="875" y="1003"/>
                </a:cubicBezTo>
                <a:lnTo>
                  <a:pt x="917" y="1046"/>
                </a:lnTo>
                <a:cubicBezTo>
                  <a:pt x="926" y="1050"/>
                  <a:pt x="930" y="1052"/>
                  <a:pt x="931" y="1052"/>
                </a:cubicBezTo>
                <a:cubicBezTo>
                  <a:pt x="937" y="1052"/>
                  <a:pt x="896" y="1024"/>
                  <a:pt x="896" y="1024"/>
                </a:cubicBezTo>
                <a:lnTo>
                  <a:pt x="896" y="1024"/>
                </a:lnTo>
                <a:lnTo>
                  <a:pt x="1003" y="1088"/>
                </a:lnTo>
                <a:cubicBezTo>
                  <a:pt x="1003" y="1088"/>
                  <a:pt x="976" y="1075"/>
                  <a:pt x="960" y="1067"/>
                </a:cubicBezTo>
                <a:lnTo>
                  <a:pt x="960" y="1067"/>
                </a:lnTo>
                <a:cubicBezTo>
                  <a:pt x="1003" y="1110"/>
                  <a:pt x="1067" y="1152"/>
                  <a:pt x="1109" y="1195"/>
                </a:cubicBezTo>
                <a:cubicBezTo>
                  <a:pt x="1191" y="1277"/>
                  <a:pt x="1273" y="1378"/>
                  <a:pt x="1354" y="1480"/>
                </a:cubicBezTo>
                <a:lnTo>
                  <a:pt x="1354" y="1480"/>
                </a:lnTo>
                <a:lnTo>
                  <a:pt x="1386" y="1536"/>
                </a:lnTo>
                <a:cubicBezTo>
                  <a:pt x="1450" y="1621"/>
                  <a:pt x="1536" y="1707"/>
                  <a:pt x="1642" y="1771"/>
                </a:cubicBezTo>
                <a:cubicBezTo>
                  <a:pt x="1713" y="1811"/>
                  <a:pt x="1798" y="1832"/>
                  <a:pt x="1881" y="1832"/>
                </a:cubicBezTo>
                <a:cubicBezTo>
                  <a:pt x="1974" y="1832"/>
                  <a:pt x="2065" y="1806"/>
                  <a:pt x="2133" y="1749"/>
                </a:cubicBezTo>
                <a:cubicBezTo>
                  <a:pt x="2282" y="1621"/>
                  <a:pt x="2346" y="1451"/>
                  <a:pt x="2303" y="1259"/>
                </a:cubicBezTo>
                <a:cubicBezTo>
                  <a:pt x="2218" y="1067"/>
                  <a:pt x="2090" y="875"/>
                  <a:pt x="1920" y="726"/>
                </a:cubicBezTo>
                <a:cubicBezTo>
                  <a:pt x="1770" y="598"/>
                  <a:pt x="1600" y="470"/>
                  <a:pt x="1450" y="363"/>
                </a:cubicBezTo>
                <a:cubicBezTo>
                  <a:pt x="1109" y="171"/>
                  <a:pt x="747" y="43"/>
                  <a:pt x="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1"/>
          <p:cNvSpPr/>
          <p:nvPr/>
        </p:nvSpPr>
        <p:spPr>
          <a:xfrm>
            <a:off x="8286648" y="4689279"/>
            <a:ext cx="64852" cy="135358"/>
          </a:xfrm>
          <a:custGeom>
            <a:rect b="b" l="l" r="r" t="t"/>
            <a:pathLst>
              <a:path extrusionOk="0" h="2801" w="1342">
                <a:moveTo>
                  <a:pt x="1008" y="0"/>
                </a:moveTo>
                <a:cubicBezTo>
                  <a:pt x="956" y="0"/>
                  <a:pt x="903" y="16"/>
                  <a:pt x="854" y="50"/>
                </a:cubicBezTo>
                <a:lnTo>
                  <a:pt x="875" y="50"/>
                </a:lnTo>
                <a:cubicBezTo>
                  <a:pt x="811" y="114"/>
                  <a:pt x="747" y="178"/>
                  <a:pt x="683" y="242"/>
                </a:cubicBezTo>
                <a:lnTo>
                  <a:pt x="640" y="306"/>
                </a:lnTo>
                <a:cubicBezTo>
                  <a:pt x="653" y="299"/>
                  <a:pt x="660" y="297"/>
                  <a:pt x="663" y="297"/>
                </a:cubicBezTo>
                <a:lnTo>
                  <a:pt x="663" y="297"/>
                </a:lnTo>
                <a:cubicBezTo>
                  <a:pt x="669" y="297"/>
                  <a:pt x="649" y="312"/>
                  <a:pt x="619" y="327"/>
                </a:cubicBezTo>
                <a:cubicBezTo>
                  <a:pt x="598" y="327"/>
                  <a:pt x="577" y="348"/>
                  <a:pt x="577" y="370"/>
                </a:cubicBezTo>
                <a:cubicBezTo>
                  <a:pt x="534" y="434"/>
                  <a:pt x="513" y="476"/>
                  <a:pt x="470" y="519"/>
                </a:cubicBezTo>
                <a:cubicBezTo>
                  <a:pt x="363" y="711"/>
                  <a:pt x="278" y="903"/>
                  <a:pt x="193" y="1095"/>
                </a:cubicBezTo>
                <a:cubicBezTo>
                  <a:pt x="129" y="1265"/>
                  <a:pt x="86" y="1436"/>
                  <a:pt x="65" y="1628"/>
                </a:cubicBezTo>
                <a:cubicBezTo>
                  <a:pt x="65" y="1649"/>
                  <a:pt x="65" y="1671"/>
                  <a:pt x="65" y="1692"/>
                </a:cubicBezTo>
                <a:cubicBezTo>
                  <a:pt x="65" y="1722"/>
                  <a:pt x="54" y="1807"/>
                  <a:pt x="55" y="1807"/>
                </a:cubicBezTo>
                <a:cubicBezTo>
                  <a:pt x="56" y="1807"/>
                  <a:pt x="59" y="1793"/>
                  <a:pt x="65" y="1756"/>
                </a:cubicBezTo>
                <a:lnTo>
                  <a:pt x="65" y="1756"/>
                </a:lnTo>
                <a:cubicBezTo>
                  <a:pt x="65" y="1841"/>
                  <a:pt x="43" y="1926"/>
                  <a:pt x="22" y="2012"/>
                </a:cubicBezTo>
                <a:lnTo>
                  <a:pt x="22" y="2076"/>
                </a:lnTo>
                <a:lnTo>
                  <a:pt x="22" y="2097"/>
                </a:lnTo>
                <a:cubicBezTo>
                  <a:pt x="22" y="2121"/>
                  <a:pt x="22" y="2161"/>
                  <a:pt x="22" y="2161"/>
                </a:cubicBezTo>
                <a:cubicBezTo>
                  <a:pt x="1" y="2204"/>
                  <a:pt x="1" y="2246"/>
                  <a:pt x="22" y="2289"/>
                </a:cubicBezTo>
                <a:cubicBezTo>
                  <a:pt x="22" y="2545"/>
                  <a:pt x="214" y="2758"/>
                  <a:pt x="470" y="2801"/>
                </a:cubicBezTo>
                <a:cubicBezTo>
                  <a:pt x="726" y="2801"/>
                  <a:pt x="939" y="2566"/>
                  <a:pt x="960" y="2310"/>
                </a:cubicBezTo>
                <a:cubicBezTo>
                  <a:pt x="960" y="2243"/>
                  <a:pt x="960" y="2108"/>
                  <a:pt x="918" y="2034"/>
                </a:cubicBezTo>
                <a:lnTo>
                  <a:pt x="918" y="2034"/>
                </a:lnTo>
                <a:lnTo>
                  <a:pt x="918" y="2033"/>
                </a:lnTo>
                <a:lnTo>
                  <a:pt x="918" y="1777"/>
                </a:lnTo>
                <a:lnTo>
                  <a:pt x="918" y="1649"/>
                </a:lnTo>
                <a:lnTo>
                  <a:pt x="918" y="1585"/>
                </a:lnTo>
                <a:cubicBezTo>
                  <a:pt x="918" y="1500"/>
                  <a:pt x="939" y="1393"/>
                  <a:pt x="960" y="1308"/>
                </a:cubicBezTo>
                <a:cubicBezTo>
                  <a:pt x="1003" y="1137"/>
                  <a:pt x="1046" y="988"/>
                  <a:pt x="1088" y="817"/>
                </a:cubicBezTo>
                <a:cubicBezTo>
                  <a:pt x="1088" y="817"/>
                  <a:pt x="1133" y="743"/>
                  <a:pt x="1123" y="743"/>
                </a:cubicBezTo>
                <a:lnTo>
                  <a:pt x="1123" y="743"/>
                </a:lnTo>
                <a:cubicBezTo>
                  <a:pt x="1121" y="743"/>
                  <a:pt x="1117" y="746"/>
                  <a:pt x="1110" y="754"/>
                </a:cubicBezTo>
                <a:cubicBezTo>
                  <a:pt x="1152" y="711"/>
                  <a:pt x="1174" y="647"/>
                  <a:pt x="1174" y="583"/>
                </a:cubicBezTo>
                <a:cubicBezTo>
                  <a:pt x="1174" y="540"/>
                  <a:pt x="1216" y="455"/>
                  <a:pt x="1259" y="370"/>
                </a:cubicBezTo>
                <a:cubicBezTo>
                  <a:pt x="1341" y="172"/>
                  <a:pt x="1183" y="0"/>
                  <a:pt x="10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1"/>
          <p:cNvSpPr/>
          <p:nvPr/>
        </p:nvSpPr>
        <p:spPr>
          <a:xfrm>
            <a:off x="8178301" y="4608575"/>
            <a:ext cx="80558" cy="108925"/>
          </a:xfrm>
          <a:custGeom>
            <a:rect b="b" l="l" r="r" t="t"/>
            <a:pathLst>
              <a:path extrusionOk="0" h="2254" w="1667">
                <a:moveTo>
                  <a:pt x="321" y="0"/>
                </a:moveTo>
                <a:cubicBezTo>
                  <a:pt x="153" y="0"/>
                  <a:pt x="0" y="155"/>
                  <a:pt x="46" y="355"/>
                </a:cubicBezTo>
                <a:cubicBezTo>
                  <a:pt x="153" y="653"/>
                  <a:pt x="259" y="931"/>
                  <a:pt x="409" y="1187"/>
                </a:cubicBezTo>
                <a:cubicBezTo>
                  <a:pt x="520" y="1428"/>
                  <a:pt x="631" y="1637"/>
                  <a:pt x="729" y="1855"/>
                </a:cubicBezTo>
                <a:lnTo>
                  <a:pt x="729" y="1855"/>
                </a:lnTo>
                <a:cubicBezTo>
                  <a:pt x="729" y="1874"/>
                  <a:pt x="729" y="1893"/>
                  <a:pt x="729" y="1912"/>
                </a:cubicBezTo>
                <a:cubicBezTo>
                  <a:pt x="771" y="2082"/>
                  <a:pt x="899" y="2189"/>
                  <a:pt x="1048" y="2232"/>
                </a:cubicBezTo>
                <a:cubicBezTo>
                  <a:pt x="1094" y="2247"/>
                  <a:pt x="1139" y="2254"/>
                  <a:pt x="1183" y="2254"/>
                </a:cubicBezTo>
                <a:cubicBezTo>
                  <a:pt x="1264" y="2254"/>
                  <a:pt x="1342" y="2230"/>
                  <a:pt x="1411" y="2189"/>
                </a:cubicBezTo>
                <a:cubicBezTo>
                  <a:pt x="1518" y="2125"/>
                  <a:pt x="1603" y="2040"/>
                  <a:pt x="1624" y="1912"/>
                </a:cubicBezTo>
                <a:cubicBezTo>
                  <a:pt x="1667" y="1741"/>
                  <a:pt x="1624" y="1570"/>
                  <a:pt x="1518" y="1443"/>
                </a:cubicBezTo>
                <a:cubicBezTo>
                  <a:pt x="1502" y="1435"/>
                  <a:pt x="1492" y="1430"/>
                  <a:pt x="1488" y="1430"/>
                </a:cubicBezTo>
                <a:lnTo>
                  <a:pt x="1488" y="1430"/>
                </a:lnTo>
                <a:cubicBezTo>
                  <a:pt x="1481" y="1430"/>
                  <a:pt x="1491" y="1445"/>
                  <a:pt x="1518" y="1485"/>
                </a:cubicBezTo>
                <a:lnTo>
                  <a:pt x="1475" y="1443"/>
                </a:lnTo>
                <a:lnTo>
                  <a:pt x="1411" y="1357"/>
                </a:lnTo>
                <a:cubicBezTo>
                  <a:pt x="1368" y="1293"/>
                  <a:pt x="1326" y="1229"/>
                  <a:pt x="1283" y="1165"/>
                </a:cubicBezTo>
                <a:lnTo>
                  <a:pt x="1048" y="803"/>
                </a:lnTo>
                <a:cubicBezTo>
                  <a:pt x="899" y="568"/>
                  <a:pt x="707" y="312"/>
                  <a:pt x="515" y="78"/>
                </a:cubicBezTo>
                <a:cubicBezTo>
                  <a:pt x="455" y="24"/>
                  <a:pt x="387" y="0"/>
                  <a:pt x="3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1"/>
          <p:cNvSpPr/>
          <p:nvPr/>
        </p:nvSpPr>
        <p:spPr>
          <a:xfrm>
            <a:off x="8013559" y="4628775"/>
            <a:ext cx="75290" cy="105977"/>
          </a:xfrm>
          <a:custGeom>
            <a:rect b="b" l="l" r="r" t="t"/>
            <a:pathLst>
              <a:path extrusionOk="0" h="2193" w="1558">
                <a:moveTo>
                  <a:pt x="378" y="1"/>
                </a:moveTo>
                <a:cubicBezTo>
                  <a:pt x="204" y="1"/>
                  <a:pt x="33" y="120"/>
                  <a:pt x="22" y="342"/>
                </a:cubicBezTo>
                <a:lnTo>
                  <a:pt x="0" y="363"/>
                </a:lnTo>
                <a:cubicBezTo>
                  <a:pt x="0" y="662"/>
                  <a:pt x="64" y="961"/>
                  <a:pt x="192" y="1238"/>
                </a:cubicBezTo>
                <a:cubicBezTo>
                  <a:pt x="235" y="1387"/>
                  <a:pt x="320" y="1515"/>
                  <a:pt x="405" y="1664"/>
                </a:cubicBezTo>
                <a:cubicBezTo>
                  <a:pt x="448" y="1728"/>
                  <a:pt x="469" y="1792"/>
                  <a:pt x="512" y="1835"/>
                </a:cubicBezTo>
                <a:cubicBezTo>
                  <a:pt x="533" y="1899"/>
                  <a:pt x="576" y="1942"/>
                  <a:pt x="640" y="2006"/>
                </a:cubicBezTo>
                <a:cubicBezTo>
                  <a:pt x="683" y="2048"/>
                  <a:pt x="747" y="2091"/>
                  <a:pt x="811" y="2133"/>
                </a:cubicBezTo>
                <a:lnTo>
                  <a:pt x="917" y="2176"/>
                </a:lnTo>
                <a:cubicBezTo>
                  <a:pt x="949" y="2187"/>
                  <a:pt x="981" y="2192"/>
                  <a:pt x="1013" y="2192"/>
                </a:cubicBezTo>
                <a:cubicBezTo>
                  <a:pt x="1045" y="2192"/>
                  <a:pt x="1077" y="2187"/>
                  <a:pt x="1109" y="2176"/>
                </a:cubicBezTo>
                <a:cubicBezTo>
                  <a:pt x="1216" y="2176"/>
                  <a:pt x="1323" y="2133"/>
                  <a:pt x="1408" y="2048"/>
                </a:cubicBezTo>
                <a:cubicBezTo>
                  <a:pt x="1450" y="1984"/>
                  <a:pt x="1493" y="1920"/>
                  <a:pt x="1536" y="1835"/>
                </a:cubicBezTo>
                <a:cubicBezTo>
                  <a:pt x="1557" y="1707"/>
                  <a:pt x="1536" y="1558"/>
                  <a:pt x="1472" y="1451"/>
                </a:cubicBezTo>
                <a:cubicBezTo>
                  <a:pt x="1429" y="1387"/>
                  <a:pt x="1386" y="1323"/>
                  <a:pt x="1323" y="1259"/>
                </a:cubicBezTo>
                <a:lnTo>
                  <a:pt x="1237" y="1174"/>
                </a:lnTo>
                <a:cubicBezTo>
                  <a:pt x="1183" y="1120"/>
                  <a:pt x="1130" y="1066"/>
                  <a:pt x="1076" y="1012"/>
                </a:cubicBezTo>
                <a:lnTo>
                  <a:pt x="1076" y="1012"/>
                </a:lnTo>
                <a:cubicBezTo>
                  <a:pt x="991" y="889"/>
                  <a:pt x="916" y="759"/>
                  <a:pt x="852" y="636"/>
                </a:cubicBezTo>
                <a:lnTo>
                  <a:pt x="852" y="636"/>
                </a:lnTo>
                <a:cubicBezTo>
                  <a:pt x="831" y="573"/>
                  <a:pt x="810" y="511"/>
                  <a:pt x="789" y="449"/>
                </a:cubicBezTo>
                <a:lnTo>
                  <a:pt x="789" y="406"/>
                </a:lnTo>
                <a:cubicBezTo>
                  <a:pt x="768" y="363"/>
                  <a:pt x="768" y="342"/>
                  <a:pt x="747" y="299"/>
                </a:cubicBezTo>
                <a:lnTo>
                  <a:pt x="747" y="299"/>
                </a:lnTo>
                <a:lnTo>
                  <a:pt x="768" y="363"/>
                </a:lnTo>
                <a:cubicBezTo>
                  <a:pt x="747" y="321"/>
                  <a:pt x="725" y="278"/>
                  <a:pt x="725" y="257"/>
                </a:cubicBezTo>
                <a:cubicBezTo>
                  <a:pt x="667" y="83"/>
                  <a:pt x="522" y="1"/>
                  <a:pt x="3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1"/>
          <p:cNvSpPr/>
          <p:nvPr/>
        </p:nvSpPr>
        <p:spPr>
          <a:xfrm>
            <a:off x="7867229" y="4817004"/>
            <a:ext cx="93751" cy="129318"/>
          </a:xfrm>
          <a:custGeom>
            <a:rect b="b" l="l" r="r" t="t"/>
            <a:pathLst>
              <a:path extrusionOk="0" h="2676" w="1940">
                <a:moveTo>
                  <a:pt x="1535" y="1"/>
                </a:moveTo>
                <a:cubicBezTo>
                  <a:pt x="1462" y="1"/>
                  <a:pt x="1387" y="29"/>
                  <a:pt x="1322" y="94"/>
                </a:cubicBezTo>
                <a:lnTo>
                  <a:pt x="1289" y="144"/>
                </a:lnTo>
                <a:lnTo>
                  <a:pt x="1289" y="144"/>
                </a:lnTo>
                <a:cubicBezTo>
                  <a:pt x="1277" y="150"/>
                  <a:pt x="1231" y="185"/>
                  <a:pt x="1216" y="200"/>
                </a:cubicBezTo>
                <a:cubicBezTo>
                  <a:pt x="1216" y="200"/>
                  <a:pt x="1152" y="264"/>
                  <a:pt x="1130" y="307"/>
                </a:cubicBezTo>
                <a:lnTo>
                  <a:pt x="960" y="499"/>
                </a:lnTo>
                <a:cubicBezTo>
                  <a:pt x="832" y="670"/>
                  <a:pt x="725" y="840"/>
                  <a:pt x="618" y="1011"/>
                </a:cubicBezTo>
                <a:cubicBezTo>
                  <a:pt x="512" y="1160"/>
                  <a:pt x="427" y="1309"/>
                  <a:pt x="341" y="1480"/>
                </a:cubicBezTo>
                <a:cubicBezTo>
                  <a:pt x="235" y="1651"/>
                  <a:pt x="149" y="1864"/>
                  <a:pt x="85" y="2056"/>
                </a:cubicBezTo>
                <a:cubicBezTo>
                  <a:pt x="0" y="2312"/>
                  <a:pt x="149" y="2589"/>
                  <a:pt x="427" y="2653"/>
                </a:cubicBezTo>
                <a:cubicBezTo>
                  <a:pt x="464" y="2668"/>
                  <a:pt x="507" y="2675"/>
                  <a:pt x="552" y="2675"/>
                </a:cubicBezTo>
                <a:cubicBezTo>
                  <a:pt x="634" y="2675"/>
                  <a:pt x="720" y="2652"/>
                  <a:pt x="789" y="2610"/>
                </a:cubicBezTo>
                <a:cubicBezTo>
                  <a:pt x="896" y="2546"/>
                  <a:pt x="981" y="2440"/>
                  <a:pt x="1024" y="2312"/>
                </a:cubicBezTo>
                <a:cubicBezTo>
                  <a:pt x="1045" y="2290"/>
                  <a:pt x="1045" y="2248"/>
                  <a:pt x="1066" y="2205"/>
                </a:cubicBezTo>
                <a:cubicBezTo>
                  <a:pt x="1088" y="2162"/>
                  <a:pt x="1088" y="2098"/>
                  <a:pt x="1088" y="2035"/>
                </a:cubicBezTo>
                <a:cubicBezTo>
                  <a:pt x="1088" y="2045"/>
                  <a:pt x="1088" y="2059"/>
                  <a:pt x="1088" y="2077"/>
                </a:cubicBezTo>
                <a:cubicBezTo>
                  <a:pt x="1088" y="2077"/>
                  <a:pt x="1152" y="1843"/>
                  <a:pt x="1152" y="1821"/>
                </a:cubicBezTo>
                <a:cubicBezTo>
                  <a:pt x="1194" y="1736"/>
                  <a:pt x="1216" y="1651"/>
                  <a:pt x="1237" y="1587"/>
                </a:cubicBezTo>
                <a:cubicBezTo>
                  <a:pt x="1237" y="1571"/>
                  <a:pt x="1272" y="1485"/>
                  <a:pt x="1273" y="1485"/>
                </a:cubicBezTo>
                <a:lnTo>
                  <a:pt x="1273" y="1485"/>
                </a:lnTo>
                <a:cubicBezTo>
                  <a:pt x="1273" y="1485"/>
                  <a:pt x="1269" y="1495"/>
                  <a:pt x="1258" y="1523"/>
                </a:cubicBezTo>
                <a:cubicBezTo>
                  <a:pt x="1280" y="1480"/>
                  <a:pt x="1301" y="1437"/>
                  <a:pt x="1322" y="1416"/>
                </a:cubicBezTo>
                <a:cubicBezTo>
                  <a:pt x="1386" y="1245"/>
                  <a:pt x="1472" y="1096"/>
                  <a:pt x="1557" y="947"/>
                </a:cubicBezTo>
                <a:cubicBezTo>
                  <a:pt x="1599" y="862"/>
                  <a:pt x="1642" y="776"/>
                  <a:pt x="1685" y="712"/>
                </a:cubicBezTo>
                <a:cubicBezTo>
                  <a:pt x="1727" y="627"/>
                  <a:pt x="1727" y="627"/>
                  <a:pt x="1749" y="606"/>
                </a:cubicBezTo>
                <a:lnTo>
                  <a:pt x="1770" y="542"/>
                </a:lnTo>
                <a:lnTo>
                  <a:pt x="1813" y="478"/>
                </a:lnTo>
                <a:cubicBezTo>
                  <a:pt x="1940" y="239"/>
                  <a:pt x="1747" y="1"/>
                  <a:pt x="15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1"/>
          <p:cNvSpPr/>
          <p:nvPr/>
        </p:nvSpPr>
        <p:spPr>
          <a:xfrm>
            <a:off x="7811557" y="4655693"/>
            <a:ext cx="128883" cy="79495"/>
          </a:xfrm>
          <a:custGeom>
            <a:rect b="b" l="l" r="r" t="t"/>
            <a:pathLst>
              <a:path extrusionOk="0" h="1645" w="2667">
                <a:moveTo>
                  <a:pt x="534" y="1"/>
                </a:moveTo>
                <a:cubicBezTo>
                  <a:pt x="367" y="1"/>
                  <a:pt x="214" y="96"/>
                  <a:pt x="128" y="233"/>
                </a:cubicBezTo>
                <a:cubicBezTo>
                  <a:pt x="0" y="425"/>
                  <a:pt x="43" y="681"/>
                  <a:pt x="192" y="830"/>
                </a:cubicBezTo>
                <a:cubicBezTo>
                  <a:pt x="256" y="873"/>
                  <a:pt x="320" y="937"/>
                  <a:pt x="384" y="958"/>
                </a:cubicBezTo>
                <a:cubicBezTo>
                  <a:pt x="448" y="1001"/>
                  <a:pt x="512" y="1022"/>
                  <a:pt x="598" y="1043"/>
                </a:cubicBezTo>
                <a:lnTo>
                  <a:pt x="832" y="1150"/>
                </a:lnTo>
                <a:cubicBezTo>
                  <a:pt x="981" y="1214"/>
                  <a:pt x="1152" y="1278"/>
                  <a:pt x="1301" y="1342"/>
                </a:cubicBezTo>
                <a:lnTo>
                  <a:pt x="1770" y="1491"/>
                </a:lnTo>
                <a:cubicBezTo>
                  <a:pt x="1920" y="1555"/>
                  <a:pt x="2112" y="1576"/>
                  <a:pt x="2282" y="1640"/>
                </a:cubicBezTo>
                <a:cubicBezTo>
                  <a:pt x="2299" y="1643"/>
                  <a:pt x="2315" y="1644"/>
                  <a:pt x="2332" y="1644"/>
                </a:cubicBezTo>
                <a:cubicBezTo>
                  <a:pt x="2446" y="1644"/>
                  <a:pt x="2565" y="1582"/>
                  <a:pt x="2602" y="1470"/>
                </a:cubicBezTo>
                <a:cubicBezTo>
                  <a:pt x="2666" y="1342"/>
                  <a:pt x="2602" y="1193"/>
                  <a:pt x="2496" y="1107"/>
                </a:cubicBezTo>
                <a:cubicBezTo>
                  <a:pt x="2432" y="1065"/>
                  <a:pt x="2368" y="1022"/>
                  <a:pt x="2282" y="958"/>
                </a:cubicBezTo>
                <a:lnTo>
                  <a:pt x="2218" y="915"/>
                </a:lnTo>
                <a:lnTo>
                  <a:pt x="2090" y="809"/>
                </a:lnTo>
                <a:cubicBezTo>
                  <a:pt x="1941" y="723"/>
                  <a:pt x="1792" y="638"/>
                  <a:pt x="1643" y="553"/>
                </a:cubicBezTo>
                <a:cubicBezTo>
                  <a:pt x="1493" y="468"/>
                  <a:pt x="1344" y="382"/>
                  <a:pt x="1195" y="276"/>
                </a:cubicBezTo>
                <a:cubicBezTo>
                  <a:pt x="1045" y="169"/>
                  <a:pt x="853" y="84"/>
                  <a:pt x="662" y="20"/>
                </a:cubicBezTo>
                <a:cubicBezTo>
                  <a:pt x="619" y="7"/>
                  <a:pt x="576" y="1"/>
                  <a:pt x="5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1"/>
          <p:cNvSpPr/>
          <p:nvPr/>
        </p:nvSpPr>
        <p:spPr>
          <a:xfrm>
            <a:off x="7700263" y="4793566"/>
            <a:ext cx="123035" cy="87807"/>
          </a:xfrm>
          <a:custGeom>
            <a:rect b="b" l="l" r="r" t="t"/>
            <a:pathLst>
              <a:path extrusionOk="0" h="1817" w="2546">
                <a:moveTo>
                  <a:pt x="1877" y="633"/>
                </a:moveTo>
                <a:cubicBezTo>
                  <a:pt x="1875" y="633"/>
                  <a:pt x="1863" y="636"/>
                  <a:pt x="1834" y="643"/>
                </a:cubicBezTo>
                <a:cubicBezTo>
                  <a:pt x="1848" y="643"/>
                  <a:pt x="1882" y="633"/>
                  <a:pt x="1877" y="633"/>
                </a:cubicBezTo>
                <a:close/>
                <a:moveTo>
                  <a:pt x="2171" y="1"/>
                </a:moveTo>
                <a:cubicBezTo>
                  <a:pt x="2159" y="1"/>
                  <a:pt x="2146" y="1"/>
                  <a:pt x="2133" y="3"/>
                </a:cubicBezTo>
                <a:lnTo>
                  <a:pt x="2154" y="24"/>
                </a:lnTo>
                <a:cubicBezTo>
                  <a:pt x="2120" y="23"/>
                  <a:pt x="2085" y="22"/>
                  <a:pt x="2051" y="22"/>
                </a:cubicBezTo>
                <a:cubicBezTo>
                  <a:pt x="1680" y="22"/>
                  <a:pt x="1315" y="124"/>
                  <a:pt x="1003" y="280"/>
                </a:cubicBezTo>
                <a:cubicBezTo>
                  <a:pt x="917" y="323"/>
                  <a:pt x="853" y="366"/>
                  <a:pt x="768" y="408"/>
                </a:cubicBezTo>
                <a:cubicBezTo>
                  <a:pt x="725" y="451"/>
                  <a:pt x="704" y="472"/>
                  <a:pt x="661" y="494"/>
                </a:cubicBezTo>
                <a:cubicBezTo>
                  <a:pt x="597" y="536"/>
                  <a:pt x="555" y="579"/>
                  <a:pt x="491" y="621"/>
                </a:cubicBezTo>
                <a:cubicBezTo>
                  <a:pt x="528" y="597"/>
                  <a:pt x="544" y="586"/>
                  <a:pt x="546" y="586"/>
                </a:cubicBezTo>
                <a:lnTo>
                  <a:pt x="546" y="586"/>
                </a:lnTo>
                <a:cubicBezTo>
                  <a:pt x="547" y="586"/>
                  <a:pt x="542" y="591"/>
                  <a:pt x="533" y="600"/>
                </a:cubicBezTo>
                <a:lnTo>
                  <a:pt x="512" y="621"/>
                </a:lnTo>
                <a:cubicBezTo>
                  <a:pt x="469" y="643"/>
                  <a:pt x="427" y="685"/>
                  <a:pt x="384" y="707"/>
                </a:cubicBezTo>
                <a:cubicBezTo>
                  <a:pt x="341" y="749"/>
                  <a:pt x="320" y="771"/>
                  <a:pt x="299" y="813"/>
                </a:cubicBezTo>
                <a:cubicBezTo>
                  <a:pt x="235" y="856"/>
                  <a:pt x="192" y="920"/>
                  <a:pt x="149" y="984"/>
                </a:cubicBezTo>
                <a:cubicBezTo>
                  <a:pt x="124" y="1035"/>
                  <a:pt x="108" y="1070"/>
                  <a:pt x="101" y="1087"/>
                </a:cubicBezTo>
                <a:lnTo>
                  <a:pt x="101" y="1087"/>
                </a:lnTo>
                <a:cubicBezTo>
                  <a:pt x="104" y="1076"/>
                  <a:pt x="107" y="1063"/>
                  <a:pt x="107" y="1048"/>
                </a:cubicBezTo>
                <a:lnTo>
                  <a:pt x="107" y="1048"/>
                </a:lnTo>
                <a:cubicBezTo>
                  <a:pt x="98" y="1082"/>
                  <a:pt x="93" y="1099"/>
                  <a:pt x="94" y="1099"/>
                </a:cubicBezTo>
                <a:cubicBezTo>
                  <a:pt x="95" y="1099"/>
                  <a:pt x="97" y="1095"/>
                  <a:pt x="101" y="1087"/>
                </a:cubicBezTo>
                <a:lnTo>
                  <a:pt x="101" y="1087"/>
                </a:lnTo>
                <a:cubicBezTo>
                  <a:pt x="94" y="1106"/>
                  <a:pt x="85" y="1120"/>
                  <a:pt x="85" y="1133"/>
                </a:cubicBezTo>
                <a:cubicBezTo>
                  <a:pt x="22" y="1240"/>
                  <a:pt x="0" y="1368"/>
                  <a:pt x="43" y="1475"/>
                </a:cubicBezTo>
                <a:cubicBezTo>
                  <a:pt x="64" y="1602"/>
                  <a:pt x="149" y="1688"/>
                  <a:pt x="256" y="1752"/>
                </a:cubicBezTo>
                <a:cubicBezTo>
                  <a:pt x="325" y="1793"/>
                  <a:pt x="403" y="1817"/>
                  <a:pt x="478" y="1817"/>
                </a:cubicBezTo>
                <a:cubicBezTo>
                  <a:pt x="519" y="1817"/>
                  <a:pt x="560" y="1810"/>
                  <a:pt x="597" y="1794"/>
                </a:cubicBezTo>
                <a:cubicBezTo>
                  <a:pt x="725" y="1752"/>
                  <a:pt x="811" y="1688"/>
                  <a:pt x="875" y="1581"/>
                </a:cubicBezTo>
                <a:lnTo>
                  <a:pt x="875" y="1581"/>
                </a:lnTo>
                <a:cubicBezTo>
                  <a:pt x="888" y="1568"/>
                  <a:pt x="880" y="1576"/>
                  <a:pt x="896" y="1560"/>
                </a:cubicBezTo>
                <a:cubicBezTo>
                  <a:pt x="939" y="1517"/>
                  <a:pt x="981" y="1453"/>
                  <a:pt x="1024" y="1389"/>
                </a:cubicBezTo>
                <a:cubicBezTo>
                  <a:pt x="1045" y="1347"/>
                  <a:pt x="1066" y="1304"/>
                  <a:pt x="1088" y="1283"/>
                </a:cubicBezTo>
                <a:cubicBezTo>
                  <a:pt x="1102" y="1253"/>
                  <a:pt x="1137" y="1194"/>
                  <a:pt x="1130" y="1194"/>
                </a:cubicBezTo>
                <a:lnTo>
                  <a:pt x="1130" y="1194"/>
                </a:lnTo>
                <a:cubicBezTo>
                  <a:pt x="1127" y="1194"/>
                  <a:pt x="1115" y="1206"/>
                  <a:pt x="1088" y="1240"/>
                </a:cubicBezTo>
                <a:cubicBezTo>
                  <a:pt x="1130" y="1176"/>
                  <a:pt x="1194" y="1112"/>
                  <a:pt x="1237" y="1069"/>
                </a:cubicBezTo>
                <a:cubicBezTo>
                  <a:pt x="1301" y="1005"/>
                  <a:pt x="1301" y="1005"/>
                  <a:pt x="1322" y="984"/>
                </a:cubicBezTo>
                <a:lnTo>
                  <a:pt x="1386" y="941"/>
                </a:lnTo>
                <a:cubicBezTo>
                  <a:pt x="1514" y="835"/>
                  <a:pt x="1642" y="749"/>
                  <a:pt x="1792" y="664"/>
                </a:cubicBezTo>
                <a:lnTo>
                  <a:pt x="1834" y="643"/>
                </a:lnTo>
                <a:lnTo>
                  <a:pt x="1962" y="600"/>
                </a:lnTo>
                <a:cubicBezTo>
                  <a:pt x="2047" y="579"/>
                  <a:pt x="2111" y="558"/>
                  <a:pt x="2197" y="536"/>
                </a:cubicBezTo>
                <a:cubicBezTo>
                  <a:pt x="2545" y="495"/>
                  <a:pt x="2480" y="1"/>
                  <a:pt x="21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1"/>
          <p:cNvSpPr/>
          <p:nvPr/>
        </p:nvSpPr>
        <p:spPr>
          <a:xfrm>
            <a:off x="7642514" y="4665889"/>
            <a:ext cx="60358" cy="107137"/>
          </a:xfrm>
          <a:custGeom>
            <a:rect b="b" l="l" r="r" t="t"/>
            <a:pathLst>
              <a:path extrusionOk="0" h="2217" w="1249">
                <a:moveTo>
                  <a:pt x="1089" y="1813"/>
                </a:moveTo>
                <a:lnTo>
                  <a:pt x="1089" y="1821"/>
                </a:lnTo>
                <a:lnTo>
                  <a:pt x="1089" y="1821"/>
                </a:lnTo>
                <a:cubicBezTo>
                  <a:pt x="1089" y="1818"/>
                  <a:pt x="1089" y="1816"/>
                  <a:pt x="1089" y="1813"/>
                </a:cubicBezTo>
                <a:close/>
                <a:moveTo>
                  <a:pt x="470" y="1"/>
                </a:moveTo>
                <a:cubicBezTo>
                  <a:pt x="278" y="1"/>
                  <a:pt x="108" y="129"/>
                  <a:pt x="44" y="320"/>
                </a:cubicBezTo>
                <a:cubicBezTo>
                  <a:pt x="1" y="448"/>
                  <a:pt x="1" y="576"/>
                  <a:pt x="22" y="726"/>
                </a:cubicBezTo>
                <a:cubicBezTo>
                  <a:pt x="22" y="790"/>
                  <a:pt x="44" y="854"/>
                  <a:pt x="65" y="918"/>
                </a:cubicBezTo>
                <a:cubicBezTo>
                  <a:pt x="108" y="1088"/>
                  <a:pt x="172" y="1259"/>
                  <a:pt x="236" y="1408"/>
                </a:cubicBezTo>
                <a:cubicBezTo>
                  <a:pt x="299" y="1536"/>
                  <a:pt x="363" y="1664"/>
                  <a:pt x="449" y="1771"/>
                </a:cubicBezTo>
                <a:cubicBezTo>
                  <a:pt x="491" y="1856"/>
                  <a:pt x="555" y="1920"/>
                  <a:pt x="598" y="1984"/>
                </a:cubicBezTo>
                <a:cubicBezTo>
                  <a:pt x="650" y="2053"/>
                  <a:pt x="715" y="2108"/>
                  <a:pt x="794" y="2137"/>
                </a:cubicBezTo>
                <a:lnTo>
                  <a:pt x="794" y="2137"/>
                </a:lnTo>
                <a:lnTo>
                  <a:pt x="811" y="2155"/>
                </a:lnTo>
                <a:cubicBezTo>
                  <a:pt x="854" y="2198"/>
                  <a:pt x="906" y="2216"/>
                  <a:pt x="956" y="2216"/>
                </a:cubicBezTo>
                <a:cubicBezTo>
                  <a:pt x="1105" y="2216"/>
                  <a:pt x="1248" y="2053"/>
                  <a:pt x="1153" y="1877"/>
                </a:cubicBezTo>
                <a:lnTo>
                  <a:pt x="1124" y="1877"/>
                </a:lnTo>
                <a:cubicBezTo>
                  <a:pt x="1122" y="1856"/>
                  <a:pt x="1117" y="1835"/>
                  <a:pt x="1110" y="1813"/>
                </a:cubicBezTo>
                <a:lnTo>
                  <a:pt x="1110" y="1792"/>
                </a:lnTo>
                <a:cubicBezTo>
                  <a:pt x="1110" y="1792"/>
                  <a:pt x="1089" y="1771"/>
                  <a:pt x="1089" y="1749"/>
                </a:cubicBezTo>
                <a:cubicBezTo>
                  <a:pt x="1067" y="1707"/>
                  <a:pt x="1046" y="1664"/>
                  <a:pt x="1046" y="1600"/>
                </a:cubicBezTo>
                <a:cubicBezTo>
                  <a:pt x="1003" y="1493"/>
                  <a:pt x="961" y="1387"/>
                  <a:pt x="939" y="1280"/>
                </a:cubicBezTo>
                <a:cubicBezTo>
                  <a:pt x="939" y="1238"/>
                  <a:pt x="918" y="1174"/>
                  <a:pt x="918" y="1131"/>
                </a:cubicBezTo>
                <a:lnTo>
                  <a:pt x="918" y="1110"/>
                </a:lnTo>
                <a:lnTo>
                  <a:pt x="918" y="1024"/>
                </a:lnTo>
                <a:cubicBezTo>
                  <a:pt x="900" y="937"/>
                  <a:pt x="897" y="849"/>
                  <a:pt x="909" y="750"/>
                </a:cubicBezTo>
                <a:lnTo>
                  <a:pt x="909" y="750"/>
                </a:lnTo>
                <a:cubicBezTo>
                  <a:pt x="910" y="741"/>
                  <a:pt x="911" y="731"/>
                  <a:pt x="912" y="722"/>
                </a:cubicBezTo>
                <a:lnTo>
                  <a:pt x="912" y="722"/>
                </a:lnTo>
                <a:cubicBezTo>
                  <a:pt x="914" y="709"/>
                  <a:pt x="916" y="696"/>
                  <a:pt x="918" y="683"/>
                </a:cubicBezTo>
                <a:lnTo>
                  <a:pt x="918" y="683"/>
                </a:lnTo>
                <a:lnTo>
                  <a:pt x="913" y="713"/>
                </a:lnTo>
                <a:lnTo>
                  <a:pt x="913" y="713"/>
                </a:lnTo>
                <a:cubicBezTo>
                  <a:pt x="918" y="661"/>
                  <a:pt x="918" y="608"/>
                  <a:pt x="918" y="555"/>
                </a:cubicBezTo>
                <a:cubicBezTo>
                  <a:pt x="918" y="470"/>
                  <a:pt x="897" y="384"/>
                  <a:pt x="897" y="320"/>
                </a:cubicBezTo>
                <a:cubicBezTo>
                  <a:pt x="875" y="214"/>
                  <a:pt x="811" y="150"/>
                  <a:pt x="726" y="86"/>
                </a:cubicBezTo>
                <a:cubicBezTo>
                  <a:pt x="662" y="22"/>
                  <a:pt x="555" y="1"/>
                  <a:pt x="4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1"/>
          <p:cNvSpPr/>
          <p:nvPr/>
        </p:nvSpPr>
        <p:spPr>
          <a:xfrm>
            <a:off x="7722928" y="4970825"/>
            <a:ext cx="69830" cy="141931"/>
          </a:xfrm>
          <a:custGeom>
            <a:rect b="b" l="l" r="r" t="t"/>
            <a:pathLst>
              <a:path extrusionOk="0" h="2937" w="1445">
                <a:moveTo>
                  <a:pt x="528" y="0"/>
                </a:moveTo>
                <a:cubicBezTo>
                  <a:pt x="356" y="0"/>
                  <a:pt x="210" y="103"/>
                  <a:pt x="171" y="259"/>
                </a:cubicBezTo>
                <a:cubicBezTo>
                  <a:pt x="22" y="643"/>
                  <a:pt x="0" y="1069"/>
                  <a:pt x="43" y="1475"/>
                </a:cubicBezTo>
                <a:cubicBezTo>
                  <a:pt x="86" y="1880"/>
                  <a:pt x="192" y="2285"/>
                  <a:pt x="342" y="2690"/>
                </a:cubicBezTo>
                <a:cubicBezTo>
                  <a:pt x="391" y="2865"/>
                  <a:pt x="536" y="2937"/>
                  <a:pt x="699" y="2937"/>
                </a:cubicBezTo>
                <a:cubicBezTo>
                  <a:pt x="1034" y="2937"/>
                  <a:pt x="1445" y="2636"/>
                  <a:pt x="1259" y="2306"/>
                </a:cubicBezTo>
                <a:cubicBezTo>
                  <a:pt x="1195" y="2221"/>
                  <a:pt x="1152" y="2136"/>
                  <a:pt x="1109" y="2072"/>
                </a:cubicBezTo>
                <a:cubicBezTo>
                  <a:pt x="1089" y="2032"/>
                  <a:pt x="1083" y="2015"/>
                  <a:pt x="1085" y="2015"/>
                </a:cubicBezTo>
                <a:lnTo>
                  <a:pt x="1085" y="2015"/>
                </a:lnTo>
                <a:cubicBezTo>
                  <a:pt x="1086" y="2015"/>
                  <a:pt x="1098" y="2038"/>
                  <a:pt x="1109" y="2072"/>
                </a:cubicBezTo>
                <a:lnTo>
                  <a:pt x="1088" y="1986"/>
                </a:lnTo>
                <a:cubicBezTo>
                  <a:pt x="1067" y="1944"/>
                  <a:pt x="1067" y="1922"/>
                  <a:pt x="1045" y="1880"/>
                </a:cubicBezTo>
                <a:cubicBezTo>
                  <a:pt x="1003" y="1709"/>
                  <a:pt x="939" y="1517"/>
                  <a:pt x="917" y="1347"/>
                </a:cubicBezTo>
                <a:cubicBezTo>
                  <a:pt x="917" y="1304"/>
                  <a:pt x="896" y="1261"/>
                  <a:pt x="896" y="1240"/>
                </a:cubicBezTo>
                <a:cubicBezTo>
                  <a:pt x="896" y="1197"/>
                  <a:pt x="896" y="1176"/>
                  <a:pt x="896" y="1155"/>
                </a:cubicBezTo>
                <a:cubicBezTo>
                  <a:pt x="896" y="1069"/>
                  <a:pt x="896" y="963"/>
                  <a:pt x="875" y="877"/>
                </a:cubicBezTo>
                <a:lnTo>
                  <a:pt x="875" y="344"/>
                </a:lnTo>
                <a:cubicBezTo>
                  <a:pt x="875" y="174"/>
                  <a:pt x="747" y="24"/>
                  <a:pt x="576" y="3"/>
                </a:cubicBezTo>
                <a:cubicBezTo>
                  <a:pt x="560" y="1"/>
                  <a:pt x="544" y="0"/>
                  <a:pt x="5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1"/>
          <p:cNvSpPr/>
          <p:nvPr/>
        </p:nvSpPr>
        <p:spPr>
          <a:xfrm>
            <a:off x="7957888" y="4986918"/>
            <a:ext cx="64514" cy="127965"/>
          </a:xfrm>
          <a:custGeom>
            <a:rect b="b" l="l" r="r" t="t"/>
            <a:pathLst>
              <a:path extrusionOk="0" h="2648" w="1335">
                <a:moveTo>
                  <a:pt x="972" y="1"/>
                </a:moveTo>
                <a:cubicBezTo>
                  <a:pt x="824" y="1"/>
                  <a:pt x="702" y="83"/>
                  <a:pt x="664" y="236"/>
                </a:cubicBezTo>
                <a:lnTo>
                  <a:pt x="664" y="236"/>
                </a:lnTo>
                <a:cubicBezTo>
                  <a:pt x="648" y="252"/>
                  <a:pt x="633" y="270"/>
                  <a:pt x="619" y="289"/>
                </a:cubicBezTo>
                <a:cubicBezTo>
                  <a:pt x="598" y="353"/>
                  <a:pt x="576" y="395"/>
                  <a:pt x="555" y="459"/>
                </a:cubicBezTo>
                <a:cubicBezTo>
                  <a:pt x="513" y="523"/>
                  <a:pt x="491" y="608"/>
                  <a:pt x="449" y="694"/>
                </a:cubicBezTo>
                <a:cubicBezTo>
                  <a:pt x="406" y="864"/>
                  <a:pt x="363" y="1014"/>
                  <a:pt x="299" y="1163"/>
                </a:cubicBezTo>
                <a:cubicBezTo>
                  <a:pt x="257" y="1334"/>
                  <a:pt x="193" y="1483"/>
                  <a:pt x="150" y="1653"/>
                </a:cubicBezTo>
                <a:cubicBezTo>
                  <a:pt x="65" y="1824"/>
                  <a:pt x="22" y="2037"/>
                  <a:pt x="1" y="2229"/>
                </a:cubicBezTo>
                <a:cubicBezTo>
                  <a:pt x="1" y="2421"/>
                  <a:pt x="129" y="2570"/>
                  <a:pt x="299" y="2634"/>
                </a:cubicBezTo>
                <a:cubicBezTo>
                  <a:pt x="338" y="2643"/>
                  <a:pt x="376" y="2647"/>
                  <a:pt x="414" y="2647"/>
                </a:cubicBezTo>
                <a:cubicBezTo>
                  <a:pt x="565" y="2647"/>
                  <a:pt x="704" y="2579"/>
                  <a:pt x="790" y="2443"/>
                </a:cubicBezTo>
                <a:cubicBezTo>
                  <a:pt x="875" y="2251"/>
                  <a:pt x="939" y="2080"/>
                  <a:pt x="982" y="1888"/>
                </a:cubicBezTo>
                <a:lnTo>
                  <a:pt x="1110" y="1398"/>
                </a:lnTo>
                <a:cubicBezTo>
                  <a:pt x="1152" y="1227"/>
                  <a:pt x="1195" y="1078"/>
                  <a:pt x="1238" y="907"/>
                </a:cubicBezTo>
                <a:cubicBezTo>
                  <a:pt x="1259" y="822"/>
                  <a:pt x="1259" y="736"/>
                  <a:pt x="1280" y="651"/>
                </a:cubicBezTo>
                <a:cubicBezTo>
                  <a:pt x="1302" y="587"/>
                  <a:pt x="1302" y="523"/>
                  <a:pt x="1323" y="459"/>
                </a:cubicBezTo>
                <a:cubicBezTo>
                  <a:pt x="1318" y="436"/>
                  <a:pt x="1313" y="415"/>
                  <a:pt x="1306" y="394"/>
                </a:cubicBezTo>
                <a:lnTo>
                  <a:pt x="1306" y="394"/>
                </a:lnTo>
                <a:cubicBezTo>
                  <a:pt x="1335" y="229"/>
                  <a:pt x="1230" y="52"/>
                  <a:pt x="1067" y="11"/>
                </a:cubicBezTo>
                <a:cubicBezTo>
                  <a:pt x="1035" y="4"/>
                  <a:pt x="1003" y="1"/>
                  <a:pt x="9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1"/>
          <p:cNvSpPr/>
          <p:nvPr/>
        </p:nvSpPr>
        <p:spPr>
          <a:xfrm>
            <a:off x="8066089" y="5146248"/>
            <a:ext cx="119604" cy="80848"/>
          </a:xfrm>
          <a:custGeom>
            <a:rect b="b" l="l" r="r" t="t"/>
            <a:pathLst>
              <a:path extrusionOk="0" h="1673" w="2475">
                <a:moveTo>
                  <a:pt x="422" y="1"/>
                </a:moveTo>
                <a:cubicBezTo>
                  <a:pt x="173" y="1"/>
                  <a:pt x="1" y="318"/>
                  <a:pt x="214" y="532"/>
                </a:cubicBezTo>
                <a:cubicBezTo>
                  <a:pt x="449" y="766"/>
                  <a:pt x="705" y="980"/>
                  <a:pt x="982" y="1171"/>
                </a:cubicBezTo>
                <a:cubicBezTo>
                  <a:pt x="1259" y="1363"/>
                  <a:pt x="1558" y="1534"/>
                  <a:pt x="1878" y="1662"/>
                </a:cubicBezTo>
                <a:cubicBezTo>
                  <a:pt x="1913" y="1669"/>
                  <a:pt x="1949" y="1673"/>
                  <a:pt x="1984" y="1673"/>
                </a:cubicBezTo>
                <a:cubicBezTo>
                  <a:pt x="2158" y="1673"/>
                  <a:pt x="2318" y="1584"/>
                  <a:pt x="2389" y="1406"/>
                </a:cubicBezTo>
                <a:cubicBezTo>
                  <a:pt x="2475" y="1214"/>
                  <a:pt x="2389" y="980"/>
                  <a:pt x="2198" y="873"/>
                </a:cubicBezTo>
                <a:cubicBezTo>
                  <a:pt x="2048" y="809"/>
                  <a:pt x="1878" y="745"/>
                  <a:pt x="1707" y="681"/>
                </a:cubicBezTo>
                <a:cubicBezTo>
                  <a:pt x="1664" y="681"/>
                  <a:pt x="1643" y="660"/>
                  <a:pt x="1600" y="638"/>
                </a:cubicBezTo>
                <a:lnTo>
                  <a:pt x="1600" y="638"/>
                </a:lnTo>
                <a:cubicBezTo>
                  <a:pt x="1615" y="638"/>
                  <a:pt x="1638" y="657"/>
                  <a:pt x="1640" y="657"/>
                </a:cubicBezTo>
                <a:cubicBezTo>
                  <a:pt x="1641" y="657"/>
                  <a:pt x="1636" y="653"/>
                  <a:pt x="1622" y="638"/>
                </a:cubicBezTo>
                <a:lnTo>
                  <a:pt x="1558" y="617"/>
                </a:lnTo>
                <a:lnTo>
                  <a:pt x="1366" y="510"/>
                </a:lnTo>
                <a:cubicBezTo>
                  <a:pt x="1089" y="382"/>
                  <a:pt x="811" y="212"/>
                  <a:pt x="577" y="41"/>
                </a:cubicBezTo>
                <a:cubicBezTo>
                  <a:pt x="524" y="13"/>
                  <a:pt x="472" y="1"/>
                  <a:pt x="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1"/>
          <p:cNvSpPr/>
          <p:nvPr/>
        </p:nvSpPr>
        <p:spPr>
          <a:xfrm>
            <a:off x="8294911" y="5094636"/>
            <a:ext cx="45377" cy="124099"/>
          </a:xfrm>
          <a:custGeom>
            <a:rect b="b" l="l" r="r" t="t"/>
            <a:pathLst>
              <a:path extrusionOk="0" h="2568" w="939">
                <a:moveTo>
                  <a:pt x="683" y="0"/>
                </a:moveTo>
                <a:cubicBezTo>
                  <a:pt x="533" y="0"/>
                  <a:pt x="384" y="86"/>
                  <a:pt x="342" y="235"/>
                </a:cubicBezTo>
                <a:cubicBezTo>
                  <a:pt x="235" y="533"/>
                  <a:pt x="150" y="853"/>
                  <a:pt x="107" y="1173"/>
                </a:cubicBezTo>
                <a:cubicBezTo>
                  <a:pt x="64" y="1344"/>
                  <a:pt x="43" y="1536"/>
                  <a:pt x="43" y="1706"/>
                </a:cubicBezTo>
                <a:cubicBezTo>
                  <a:pt x="43" y="1792"/>
                  <a:pt x="22" y="1877"/>
                  <a:pt x="22" y="1941"/>
                </a:cubicBezTo>
                <a:cubicBezTo>
                  <a:pt x="0" y="2048"/>
                  <a:pt x="22" y="2176"/>
                  <a:pt x="64" y="2282"/>
                </a:cubicBezTo>
                <a:cubicBezTo>
                  <a:pt x="101" y="2449"/>
                  <a:pt x="251" y="2568"/>
                  <a:pt x="430" y="2568"/>
                </a:cubicBezTo>
                <a:cubicBezTo>
                  <a:pt x="457" y="2568"/>
                  <a:pt x="484" y="2565"/>
                  <a:pt x="512" y="2559"/>
                </a:cubicBezTo>
                <a:cubicBezTo>
                  <a:pt x="704" y="2538"/>
                  <a:pt x="853" y="2367"/>
                  <a:pt x="853" y="2154"/>
                </a:cubicBezTo>
                <a:cubicBezTo>
                  <a:pt x="853" y="2133"/>
                  <a:pt x="853" y="2090"/>
                  <a:pt x="875" y="2069"/>
                </a:cubicBezTo>
                <a:cubicBezTo>
                  <a:pt x="875" y="1984"/>
                  <a:pt x="875" y="1898"/>
                  <a:pt x="853" y="1834"/>
                </a:cubicBezTo>
                <a:cubicBezTo>
                  <a:pt x="853" y="1834"/>
                  <a:pt x="853" y="1833"/>
                  <a:pt x="853" y="1832"/>
                </a:cubicBezTo>
                <a:lnTo>
                  <a:pt x="853" y="1832"/>
                </a:lnTo>
                <a:cubicBezTo>
                  <a:pt x="853" y="1827"/>
                  <a:pt x="853" y="1821"/>
                  <a:pt x="853" y="1813"/>
                </a:cubicBezTo>
                <a:lnTo>
                  <a:pt x="853" y="1685"/>
                </a:lnTo>
                <a:lnTo>
                  <a:pt x="853" y="1216"/>
                </a:lnTo>
                <a:cubicBezTo>
                  <a:pt x="853" y="1067"/>
                  <a:pt x="875" y="917"/>
                  <a:pt x="896" y="768"/>
                </a:cubicBezTo>
                <a:lnTo>
                  <a:pt x="917" y="640"/>
                </a:lnTo>
                <a:lnTo>
                  <a:pt x="917" y="597"/>
                </a:lnTo>
                <a:cubicBezTo>
                  <a:pt x="917" y="491"/>
                  <a:pt x="939" y="405"/>
                  <a:pt x="939" y="299"/>
                </a:cubicBezTo>
                <a:cubicBezTo>
                  <a:pt x="939" y="150"/>
                  <a:pt x="832" y="22"/>
                  <a:pt x="6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/>
          <p:nvPr/>
        </p:nvSpPr>
        <p:spPr>
          <a:xfrm>
            <a:off x="8415677" y="5088402"/>
            <a:ext cx="137968" cy="61904"/>
          </a:xfrm>
          <a:custGeom>
            <a:rect b="b" l="l" r="r" t="t"/>
            <a:pathLst>
              <a:path extrusionOk="0" h="1281" w="2855">
                <a:moveTo>
                  <a:pt x="430" y="1"/>
                </a:moveTo>
                <a:cubicBezTo>
                  <a:pt x="161" y="1"/>
                  <a:pt x="0" y="415"/>
                  <a:pt x="316" y="556"/>
                </a:cubicBezTo>
                <a:cubicBezTo>
                  <a:pt x="615" y="748"/>
                  <a:pt x="935" y="918"/>
                  <a:pt x="1276" y="1046"/>
                </a:cubicBezTo>
                <a:cubicBezTo>
                  <a:pt x="1425" y="1089"/>
                  <a:pt x="1596" y="1153"/>
                  <a:pt x="1745" y="1196"/>
                </a:cubicBezTo>
                <a:cubicBezTo>
                  <a:pt x="1937" y="1260"/>
                  <a:pt x="2129" y="1281"/>
                  <a:pt x="2342" y="1281"/>
                </a:cubicBezTo>
                <a:cubicBezTo>
                  <a:pt x="2769" y="1260"/>
                  <a:pt x="2854" y="641"/>
                  <a:pt x="2428" y="513"/>
                </a:cubicBezTo>
                <a:cubicBezTo>
                  <a:pt x="2364" y="492"/>
                  <a:pt x="2278" y="470"/>
                  <a:pt x="2193" y="470"/>
                </a:cubicBezTo>
                <a:lnTo>
                  <a:pt x="2001" y="449"/>
                </a:lnTo>
                <a:cubicBezTo>
                  <a:pt x="1987" y="449"/>
                  <a:pt x="1925" y="440"/>
                  <a:pt x="1911" y="440"/>
                </a:cubicBezTo>
                <a:cubicBezTo>
                  <a:pt x="1904" y="440"/>
                  <a:pt x="1909" y="442"/>
                  <a:pt x="1937" y="449"/>
                </a:cubicBezTo>
                <a:cubicBezTo>
                  <a:pt x="1788" y="428"/>
                  <a:pt x="1639" y="385"/>
                  <a:pt x="1489" y="364"/>
                </a:cubicBezTo>
                <a:cubicBezTo>
                  <a:pt x="1319" y="321"/>
                  <a:pt x="1169" y="279"/>
                  <a:pt x="1041" y="215"/>
                </a:cubicBezTo>
                <a:cubicBezTo>
                  <a:pt x="892" y="172"/>
                  <a:pt x="743" y="129"/>
                  <a:pt x="615" y="65"/>
                </a:cubicBezTo>
                <a:cubicBezTo>
                  <a:pt x="551" y="20"/>
                  <a:pt x="488" y="1"/>
                  <a:pt x="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"/>
          <p:cNvSpPr/>
          <p:nvPr/>
        </p:nvSpPr>
        <p:spPr>
          <a:xfrm>
            <a:off x="8476616" y="4911385"/>
            <a:ext cx="87517" cy="115787"/>
          </a:xfrm>
          <a:custGeom>
            <a:rect b="b" l="l" r="r" t="t"/>
            <a:pathLst>
              <a:path extrusionOk="0" h="2396" w="1811">
                <a:moveTo>
                  <a:pt x="975" y="2214"/>
                </a:moveTo>
                <a:cubicBezTo>
                  <a:pt x="972" y="2221"/>
                  <a:pt x="970" y="2228"/>
                  <a:pt x="967" y="2235"/>
                </a:cubicBezTo>
                <a:lnTo>
                  <a:pt x="967" y="2235"/>
                </a:lnTo>
                <a:cubicBezTo>
                  <a:pt x="971" y="2228"/>
                  <a:pt x="975" y="2220"/>
                  <a:pt x="975" y="2214"/>
                </a:cubicBezTo>
                <a:close/>
                <a:moveTo>
                  <a:pt x="1540" y="0"/>
                </a:moveTo>
                <a:cubicBezTo>
                  <a:pt x="1454" y="0"/>
                  <a:pt x="1371" y="45"/>
                  <a:pt x="1337" y="145"/>
                </a:cubicBezTo>
                <a:lnTo>
                  <a:pt x="1337" y="167"/>
                </a:lnTo>
                <a:cubicBezTo>
                  <a:pt x="1231" y="487"/>
                  <a:pt x="1081" y="785"/>
                  <a:pt x="911" y="1041"/>
                </a:cubicBezTo>
                <a:cubicBezTo>
                  <a:pt x="868" y="1126"/>
                  <a:pt x="804" y="1190"/>
                  <a:pt x="761" y="1254"/>
                </a:cubicBezTo>
                <a:lnTo>
                  <a:pt x="697" y="1361"/>
                </a:lnTo>
                <a:cubicBezTo>
                  <a:pt x="697" y="1361"/>
                  <a:pt x="638" y="1435"/>
                  <a:pt x="643" y="1435"/>
                </a:cubicBezTo>
                <a:cubicBezTo>
                  <a:pt x="644" y="1435"/>
                  <a:pt x="648" y="1432"/>
                  <a:pt x="655" y="1425"/>
                </a:cubicBezTo>
                <a:lnTo>
                  <a:pt x="655" y="1425"/>
                </a:lnTo>
                <a:cubicBezTo>
                  <a:pt x="591" y="1489"/>
                  <a:pt x="548" y="1553"/>
                  <a:pt x="484" y="1617"/>
                </a:cubicBezTo>
                <a:cubicBezTo>
                  <a:pt x="420" y="1681"/>
                  <a:pt x="420" y="1681"/>
                  <a:pt x="399" y="1702"/>
                </a:cubicBezTo>
                <a:cubicBezTo>
                  <a:pt x="399" y="1702"/>
                  <a:pt x="399" y="1702"/>
                  <a:pt x="399" y="1702"/>
                </a:cubicBezTo>
                <a:lnTo>
                  <a:pt x="399" y="1702"/>
                </a:lnTo>
                <a:cubicBezTo>
                  <a:pt x="388" y="1708"/>
                  <a:pt x="382" y="1713"/>
                  <a:pt x="378" y="1717"/>
                </a:cubicBezTo>
                <a:lnTo>
                  <a:pt x="378" y="1717"/>
                </a:lnTo>
                <a:cubicBezTo>
                  <a:pt x="385" y="1714"/>
                  <a:pt x="392" y="1709"/>
                  <a:pt x="399" y="1702"/>
                </a:cubicBezTo>
                <a:lnTo>
                  <a:pt x="399" y="1702"/>
                </a:lnTo>
                <a:cubicBezTo>
                  <a:pt x="390" y="1720"/>
                  <a:pt x="381" y="1727"/>
                  <a:pt x="377" y="1727"/>
                </a:cubicBezTo>
                <a:cubicBezTo>
                  <a:pt x="373" y="1727"/>
                  <a:pt x="373" y="1723"/>
                  <a:pt x="378" y="1717"/>
                </a:cubicBezTo>
                <a:lnTo>
                  <a:pt x="378" y="1717"/>
                </a:lnTo>
                <a:cubicBezTo>
                  <a:pt x="364" y="1724"/>
                  <a:pt x="349" y="1724"/>
                  <a:pt x="335" y="1724"/>
                </a:cubicBezTo>
                <a:cubicBezTo>
                  <a:pt x="0" y="1947"/>
                  <a:pt x="427" y="2395"/>
                  <a:pt x="736" y="2395"/>
                </a:cubicBezTo>
                <a:cubicBezTo>
                  <a:pt x="835" y="2395"/>
                  <a:pt x="921" y="2349"/>
                  <a:pt x="967" y="2235"/>
                </a:cubicBezTo>
                <a:lnTo>
                  <a:pt x="967" y="2235"/>
                </a:lnTo>
                <a:cubicBezTo>
                  <a:pt x="963" y="2242"/>
                  <a:pt x="958" y="2248"/>
                  <a:pt x="956" y="2248"/>
                </a:cubicBezTo>
                <a:cubicBezTo>
                  <a:pt x="954" y="2248"/>
                  <a:pt x="958" y="2239"/>
                  <a:pt x="975" y="2214"/>
                </a:cubicBezTo>
                <a:lnTo>
                  <a:pt x="975" y="2214"/>
                </a:lnTo>
                <a:cubicBezTo>
                  <a:pt x="975" y="2214"/>
                  <a:pt x="975" y="2214"/>
                  <a:pt x="975" y="2214"/>
                </a:cubicBezTo>
                <a:lnTo>
                  <a:pt x="996" y="2150"/>
                </a:lnTo>
                <a:cubicBezTo>
                  <a:pt x="1017" y="2107"/>
                  <a:pt x="1039" y="2086"/>
                  <a:pt x="1081" y="2044"/>
                </a:cubicBezTo>
                <a:cubicBezTo>
                  <a:pt x="1103" y="2001"/>
                  <a:pt x="1167" y="1894"/>
                  <a:pt x="1188" y="1809"/>
                </a:cubicBezTo>
                <a:cubicBezTo>
                  <a:pt x="1295" y="1638"/>
                  <a:pt x="1380" y="1468"/>
                  <a:pt x="1465" y="1276"/>
                </a:cubicBezTo>
                <a:cubicBezTo>
                  <a:pt x="1593" y="956"/>
                  <a:pt x="1700" y="615"/>
                  <a:pt x="1785" y="273"/>
                </a:cubicBezTo>
                <a:cubicBezTo>
                  <a:pt x="1811" y="105"/>
                  <a:pt x="1672" y="0"/>
                  <a:pt x="15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>
            <a:off x="8411376" y="4812607"/>
            <a:ext cx="80413" cy="70796"/>
          </a:xfrm>
          <a:custGeom>
            <a:rect b="b" l="l" r="r" t="t"/>
            <a:pathLst>
              <a:path extrusionOk="0" h="1465" w="1664">
                <a:moveTo>
                  <a:pt x="272" y="0"/>
                </a:moveTo>
                <a:cubicBezTo>
                  <a:pt x="245" y="0"/>
                  <a:pt x="219" y="5"/>
                  <a:pt x="192" y="14"/>
                </a:cubicBezTo>
                <a:cubicBezTo>
                  <a:pt x="149" y="36"/>
                  <a:pt x="107" y="57"/>
                  <a:pt x="85" y="100"/>
                </a:cubicBezTo>
                <a:cubicBezTo>
                  <a:pt x="0" y="185"/>
                  <a:pt x="21" y="313"/>
                  <a:pt x="85" y="398"/>
                </a:cubicBezTo>
                <a:lnTo>
                  <a:pt x="512" y="825"/>
                </a:lnTo>
                <a:cubicBezTo>
                  <a:pt x="576" y="910"/>
                  <a:pt x="640" y="974"/>
                  <a:pt x="704" y="1038"/>
                </a:cubicBezTo>
                <a:cubicBezTo>
                  <a:pt x="759" y="1111"/>
                  <a:pt x="830" y="1169"/>
                  <a:pt x="889" y="1238"/>
                </a:cubicBezTo>
                <a:lnTo>
                  <a:pt x="889" y="1238"/>
                </a:lnTo>
                <a:lnTo>
                  <a:pt x="917" y="1294"/>
                </a:lnTo>
                <a:cubicBezTo>
                  <a:pt x="1002" y="1400"/>
                  <a:pt x="1109" y="1464"/>
                  <a:pt x="1237" y="1464"/>
                </a:cubicBezTo>
                <a:cubicBezTo>
                  <a:pt x="1344" y="1464"/>
                  <a:pt x="1429" y="1422"/>
                  <a:pt x="1493" y="1358"/>
                </a:cubicBezTo>
                <a:cubicBezTo>
                  <a:pt x="1664" y="1187"/>
                  <a:pt x="1642" y="910"/>
                  <a:pt x="1429" y="782"/>
                </a:cubicBezTo>
                <a:cubicBezTo>
                  <a:pt x="1344" y="739"/>
                  <a:pt x="1258" y="675"/>
                  <a:pt x="1173" y="611"/>
                </a:cubicBezTo>
                <a:cubicBezTo>
                  <a:pt x="1066" y="547"/>
                  <a:pt x="981" y="505"/>
                  <a:pt x="896" y="419"/>
                </a:cubicBezTo>
                <a:lnTo>
                  <a:pt x="384" y="36"/>
                </a:lnTo>
                <a:cubicBezTo>
                  <a:pt x="347" y="11"/>
                  <a:pt x="309" y="0"/>
                  <a:pt x="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1"/>
          <p:cNvSpPr/>
          <p:nvPr/>
        </p:nvSpPr>
        <p:spPr>
          <a:xfrm>
            <a:off x="8527986" y="4700491"/>
            <a:ext cx="71763" cy="127433"/>
          </a:xfrm>
          <a:custGeom>
            <a:rect b="b" l="l" r="r" t="t"/>
            <a:pathLst>
              <a:path extrusionOk="0" h="2637" w="1485">
                <a:moveTo>
                  <a:pt x="1189" y="1"/>
                </a:moveTo>
                <a:cubicBezTo>
                  <a:pt x="1118" y="1"/>
                  <a:pt x="1047" y="35"/>
                  <a:pt x="999" y="116"/>
                </a:cubicBezTo>
                <a:cubicBezTo>
                  <a:pt x="829" y="436"/>
                  <a:pt x="679" y="756"/>
                  <a:pt x="530" y="1076"/>
                </a:cubicBezTo>
                <a:cubicBezTo>
                  <a:pt x="445" y="1268"/>
                  <a:pt x="381" y="1439"/>
                  <a:pt x="317" y="1609"/>
                </a:cubicBezTo>
                <a:cubicBezTo>
                  <a:pt x="296" y="1673"/>
                  <a:pt x="253" y="1780"/>
                  <a:pt x="210" y="1865"/>
                </a:cubicBezTo>
                <a:cubicBezTo>
                  <a:pt x="168" y="1950"/>
                  <a:pt x="125" y="2036"/>
                  <a:pt x="104" y="2121"/>
                </a:cubicBezTo>
                <a:cubicBezTo>
                  <a:pt x="1" y="2429"/>
                  <a:pt x="246" y="2637"/>
                  <a:pt x="486" y="2637"/>
                </a:cubicBezTo>
                <a:cubicBezTo>
                  <a:pt x="644" y="2637"/>
                  <a:pt x="799" y="2546"/>
                  <a:pt x="850" y="2334"/>
                </a:cubicBezTo>
                <a:cubicBezTo>
                  <a:pt x="850" y="2228"/>
                  <a:pt x="850" y="2121"/>
                  <a:pt x="871" y="2014"/>
                </a:cubicBezTo>
                <a:lnTo>
                  <a:pt x="871" y="1993"/>
                </a:lnTo>
                <a:lnTo>
                  <a:pt x="871" y="1929"/>
                </a:lnTo>
                <a:cubicBezTo>
                  <a:pt x="871" y="1886"/>
                  <a:pt x="871" y="1844"/>
                  <a:pt x="893" y="1822"/>
                </a:cubicBezTo>
                <a:cubicBezTo>
                  <a:pt x="914" y="1630"/>
                  <a:pt x="978" y="1460"/>
                  <a:pt x="1021" y="1289"/>
                </a:cubicBezTo>
                <a:cubicBezTo>
                  <a:pt x="1127" y="969"/>
                  <a:pt x="1234" y="649"/>
                  <a:pt x="1383" y="330"/>
                </a:cubicBezTo>
                <a:cubicBezTo>
                  <a:pt x="1485" y="155"/>
                  <a:pt x="1339" y="1"/>
                  <a:pt x="11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>
            <a:off x="8408718" y="4641485"/>
            <a:ext cx="123615" cy="65287"/>
          </a:xfrm>
          <a:custGeom>
            <a:rect b="b" l="l" r="r" t="t"/>
            <a:pathLst>
              <a:path extrusionOk="0" h="1351" w="2558">
                <a:moveTo>
                  <a:pt x="425" y="0"/>
                </a:moveTo>
                <a:cubicBezTo>
                  <a:pt x="130" y="0"/>
                  <a:pt x="1" y="415"/>
                  <a:pt x="290" y="570"/>
                </a:cubicBezTo>
                <a:lnTo>
                  <a:pt x="1015" y="932"/>
                </a:lnTo>
                <a:cubicBezTo>
                  <a:pt x="1271" y="1039"/>
                  <a:pt x="1527" y="1167"/>
                  <a:pt x="1761" y="1295"/>
                </a:cubicBezTo>
                <a:cubicBezTo>
                  <a:pt x="1833" y="1334"/>
                  <a:pt x="1902" y="1351"/>
                  <a:pt x="1966" y="1351"/>
                </a:cubicBezTo>
                <a:cubicBezTo>
                  <a:pt x="2357" y="1351"/>
                  <a:pt x="2558" y="713"/>
                  <a:pt x="2081" y="548"/>
                </a:cubicBezTo>
                <a:cubicBezTo>
                  <a:pt x="1804" y="484"/>
                  <a:pt x="1548" y="378"/>
                  <a:pt x="1292" y="292"/>
                </a:cubicBezTo>
                <a:lnTo>
                  <a:pt x="524" y="15"/>
                </a:lnTo>
                <a:cubicBezTo>
                  <a:pt x="489" y="5"/>
                  <a:pt x="456" y="0"/>
                  <a:pt x="4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>
            <a:off x="8451535" y="5250342"/>
            <a:ext cx="84569" cy="107282"/>
          </a:xfrm>
          <a:custGeom>
            <a:rect b="b" l="l" r="r" t="t"/>
            <a:pathLst>
              <a:path extrusionOk="0" h="2220" w="1750">
                <a:moveTo>
                  <a:pt x="1420" y="1"/>
                </a:moveTo>
                <a:cubicBezTo>
                  <a:pt x="1347" y="1"/>
                  <a:pt x="1273" y="28"/>
                  <a:pt x="1216" y="84"/>
                </a:cubicBezTo>
                <a:lnTo>
                  <a:pt x="1195" y="84"/>
                </a:lnTo>
                <a:cubicBezTo>
                  <a:pt x="1152" y="148"/>
                  <a:pt x="1088" y="190"/>
                  <a:pt x="1046" y="254"/>
                </a:cubicBezTo>
                <a:lnTo>
                  <a:pt x="897" y="446"/>
                </a:lnTo>
                <a:cubicBezTo>
                  <a:pt x="790" y="574"/>
                  <a:pt x="683" y="702"/>
                  <a:pt x="577" y="852"/>
                </a:cubicBezTo>
                <a:lnTo>
                  <a:pt x="321" y="1214"/>
                </a:lnTo>
                <a:cubicBezTo>
                  <a:pt x="278" y="1299"/>
                  <a:pt x="214" y="1342"/>
                  <a:pt x="171" y="1427"/>
                </a:cubicBezTo>
                <a:cubicBezTo>
                  <a:pt x="129" y="1513"/>
                  <a:pt x="86" y="1619"/>
                  <a:pt x="44" y="1705"/>
                </a:cubicBezTo>
                <a:cubicBezTo>
                  <a:pt x="1" y="1897"/>
                  <a:pt x="86" y="2067"/>
                  <a:pt x="235" y="2174"/>
                </a:cubicBezTo>
                <a:cubicBezTo>
                  <a:pt x="290" y="2205"/>
                  <a:pt x="351" y="2219"/>
                  <a:pt x="413" y="2219"/>
                </a:cubicBezTo>
                <a:cubicBezTo>
                  <a:pt x="520" y="2219"/>
                  <a:pt x="631" y="2177"/>
                  <a:pt x="726" y="2110"/>
                </a:cubicBezTo>
                <a:cubicBezTo>
                  <a:pt x="790" y="2024"/>
                  <a:pt x="875" y="1960"/>
                  <a:pt x="939" y="1854"/>
                </a:cubicBezTo>
                <a:cubicBezTo>
                  <a:pt x="961" y="1811"/>
                  <a:pt x="1003" y="1747"/>
                  <a:pt x="1046" y="1683"/>
                </a:cubicBezTo>
                <a:lnTo>
                  <a:pt x="1259" y="1257"/>
                </a:lnTo>
                <a:cubicBezTo>
                  <a:pt x="1344" y="1129"/>
                  <a:pt x="1408" y="1001"/>
                  <a:pt x="1472" y="873"/>
                </a:cubicBezTo>
                <a:lnTo>
                  <a:pt x="1579" y="660"/>
                </a:lnTo>
                <a:cubicBezTo>
                  <a:pt x="1622" y="617"/>
                  <a:pt x="1643" y="553"/>
                  <a:pt x="1664" y="510"/>
                </a:cubicBezTo>
                <a:lnTo>
                  <a:pt x="1686" y="446"/>
                </a:lnTo>
                <a:cubicBezTo>
                  <a:pt x="1750" y="318"/>
                  <a:pt x="1728" y="148"/>
                  <a:pt x="1600" y="62"/>
                </a:cubicBezTo>
                <a:cubicBezTo>
                  <a:pt x="1550" y="22"/>
                  <a:pt x="1485" y="1"/>
                  <a:pt x="14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>
            <a:off x="7839393" y="5214967"/>
            <a:ext cx="140529" cy="71908"/>
          </a:xfrm>
          <a:custGeom>
            <a:rect b="b" l="l" r="r" t="t"/>
            <a:pathLst>
              <a:path extrusionOk="0" h="1488" w="2908">
                <a:moveTo>
                  <a:pt x="2640" y="1"/>
                </a:moveTo>
                <a:cubicBezTo>
                  <a:pt x="2628" y="1"/>
                  <a:pt x="2615" y="2"/>
                  <a:pt x="2602" y="5"/>
                </a:cubicBezTo>
                <a:lnTo>
                  <a:pt x="2581" y="5"/>
                </a:lnTo>
                <a:cubicBezTo>
                  <a:pt x="2389" y="69"/>
                  <a:pt x="2175" y="91"/>
                  <a:pt x="1962" y="155"/>
                </a:cubicBezTo>
                <a:cubicBezTo>
                  <a:pt x="1770" y="219"/>
                  <a:pt x="1600" y="283"/>
                  <a:pt x="1408" y="347"/>
                </a:cubicBezTo>
                <a:cubicBezTo>
                  <a:pt x="1216" y="411"/>
                  <a:pt x="1045" y="475"/>
                  <a:pt x="853" y="539"/>
                </a:cubicBezTo>
                <a:cubicBezTo>
                  <a:pt x="768" y="560"/>
                  <a:pt x="661" y="581"/>
                  <a:pt x="576" y="624"/>
                </a:cubicBezTo>
                <a:cubicBezTo>
                  <a:pt x="448" y="667"/>
                  <a:pt x="320" y="709"/>
                  <a:pt x="213" y="773"/>
                </a:cubicBezTo>
                <a:cubicBezTo>
                  <a:pt x="64" y="880"/>
                  <a:pt x="0" y="1072"/>
                  <a:pt x="64" y="1242"/>
                </a:cubicBezTo>
                <a:cubicBezTo>
                  <a:pt x="117" y="1402"/>
                  <a:pt x="259" y="1488"/>
                  <a:pt x="415" y="1488"/>
                </a:cubicBezTo>
                <a:cubicBezTo>
                  <a:pt x="447" y="1488"/>
                  <a:pt x="480" y="1484"/>
                  <a:pt x="512" y="1477"/>
                </a:cubicBezTo>
                <a:cubicBezTo>
                  <a:pt x="640" y="1434"/>
                  <a:pt x="768" y="1370"/>
                  <a:pt x="875" y="1306"/>
                </a:cubicBezTo>
                <a:cubicBezTo>
                  <a:pt x="939" y="1242"/>
                  <a:pt x="1024" y="1200"/>
                  <a:pt x="1109" y="1136"/>
                </a:cubicBezTo>
                <a:cubicBezTo>
                  <a:pt x="1280" y="1050"/>
                  <a:pt x="1450" y="965"/>
                  <a:pt x="1642" y="880"/>
                </a:cubicBezTo>
                <a:lnTo>
                  <a:pt x="2175" y="603"/>
                </a:lnTo>
                <a:cubicBezTo>
                  <a:pt x="2367" y="517"/>
                  <a:pt x="2538" y="411"/>
                  <a:pt x="2730" y="304"/>
                </a:cubicBezTo>
                <a:cubicBezTo>
                  <a:pt x="2907" y="225"/>
                  <a:pt x="2793" y="1"/>
                  <a:pt x="26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>
            <a:off x="7683736" y="5202403"/>
            <a:ext cx="108296" cy="81621"/>
          </a:xfrm>
          <a:custGeom>
            <a:rect b="b" l="l" r="r" t="t"/>
            <a:pathLst>
              <a:path extrusionOk="0" h="1689" w="2241">
                <a:moveTo>
                  <a:pt x="1946" y="0"/>
                </a:moveTo>
                <a:cubicBezTo>
                  <a:pt x="1908" y="0"/>
                  <a:pt x="1871" y="9"/>
                  <a:pt x="1835" y="31"/>
                </a:cubicBezTo>
                <a:lnTo>
                  <a:pt x="1835" y="9"/>
                </a:lnTo>
                <a:cubicBezTo>
                  <a:pt x="1558" y="137"/>
                  <a:pt x="1302" y="287"/>
                  <a:pt x="1025" y="457"/>
                </a:cubicBezTo>
                <a:lnTo>
                  <a:pt x="641" y="671"/>
                </a:lnTo>
                <a:cubicBezTo>
                  <a:pt x="577" y="713"/>
                  <a:pt x="513" y="756"/>
                  <a:pt x="427" y="799"/>
                </a:cubicBezTo>
                <a:lnTo>
                  <a:pt x="385" y="820"/>
                </a:lnTo>
                <a:cubicBezTo>
                  <a:pt x="406" y="809"/>
                  <a:pt x="422" y="804"/>
                  <a:pt x="427" y="804"/>
                </a:cubicBezTo>
                <a:cubicBezTo>
                  <a:pt x="433" y="804"/>
                  <a:pt x="427" y="809"/>
                  <a:pt x="406" y="820"/>
                </a:cubicBezTo>
                <a:cubicBezTo>
                  <a:pt x="300" y="863"/>
                  <a:pt x="236" y="905"/>
                  <a:pt x="172" y="969"/>
                </a:cubicBezTo>
                <a:cubicBezTo>
                  <a:pt x="22" y="1118"/>
                  <a:pt x="1" y="1353"/>
                  <a:pt x="129" y="1524"/>
                </a:cubicBezTo>
                <a:cubicBezTo>
                  <a:pt x="210" y="1632"/>
                  <a:pt x="334" y="1688"/>
                  <a:pt x="457" y="1688"/>
                </a:cubicBezTo>
                <a:cubicBezTo>
                  <a:pt x="528" y="1688"/>
                  <a:pt x="600" y="1669"/>
                  <a:pt x="662" y="1630"/>
                </a:cubicBezTo>
                <a:cubicBezTo>
                  <a:pt x="683" y="1630"/>
                  <a:pt x="705" y="1609"/>
                  <a:pt x="726" y="1609"/>
                </a:cubicBezTo>
                <a:cubicBezTo>
                  <a:pt x="759" y="1576"/>
                  <a:pt x="805" y="1530"/>
                  <a:pt x="843" y="1482"/>
                </a:cubicBezTo>
                <a:lnTo>
                  <a:pt x="843" y="1482"/>
                </a:lnTo>
                <a:cubicBezTo>
                  <a:pt x="842" y="1485"/>
                  <a:pt x="842" y="1486"/>
                  <a:pt x="843" y="1486"/>
                </a:cubicBezTo>
                <a:cubicBezTo>
                  <a:pt x="849" y="1486"/>
                  <a:pt x="897" y="1438"/>
                  <a:pt x="897" y="1438"/>
                </a:cubicBezTo>
                <a:cubicBezTo>
                  <a:pt x="918" y="1417"/>
                  <a:pt x="1025" y="1332"/>
                  <a:pt x="1089" y="1289"/>
                </a:cubicBezTo>
                <a:lnTo>
                  <a:pt x="1430" y="1012"/>
                </a:lnTo>
                <a:cubicBezTo>
                  <a:pt x="1686" y="820"/>
                  <a:pt x="1899" y="628"/>
                  <a:pt x="2134" y="436"/>
                </a:cubicBezTo>
                <a:cubicBezTo>
                  <a:pt x="2219" y="329"/>
                  <a:pt x="2240" y="201"/>
                  <a:pt x="2155" y="95"/>
                </a:cubicBezTo>
                <a:cubicBezTo>
                  <a:pt x="2098" y="38"/>
                  <a:pt x="2022" y="0"/>
                  <a:pt x="19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"/>
          <p:cNvSpPr/>
          <p:nvPr/>
        </p:nvSpPr>
        <p:spPr>
          <a:xfrm>
            <a:off x="7515756" y="5206559"/>
            <a:ext cx="78287" cy="111679"/>
          </a:xfrm>
          <a:custGeom>
            <a:rect b="b" l="l" r="r" t="t"/>
            <a:pathLst>
              <a:path extrusionOk="0" h="2311" w="1620">
                <a:moveTo>
                  <a:pt x="390" y="0"/>
                </a:moveTo>
                <a:cubicBezTo>
                  <a:pt x="327" y="0"/>
                  <a:pt x="265" y="17"/>
                  <a:pt x="214" y="51"/>
                </a:cubicBezTo>
                <a:cubicBezTo>
                  <a:pt x="65" y="137"/>
                  <a:pt x="1" y="307"/>
                  <a:pt x="43" y="478"/>
                </a:cubicBezTo>
                <a:cubicBezTo>
                  <a:pt x="107" y="649"/>
                  <a:pt x="193" y="798"/>
                  <a:pt x="299" y="947"/>
                </a:cubicBezTo>
                <a:cubicBezTo>
                  <a:pt x="363" y="1075"/>
                  <a:pt x="449" y="1224"/>
                  <a:pt x="534" y="1374"/>
                </a:cubicBezTo>
                <a:cubicBezTo>
                  <a:pt x="683" y="1651"/>
                  <a:pt x="854" y="1907"/>
                  <a:pt x="1003" y="2184"/>
                </a:cubicBezTo>
                <a:cubicBezTo>
                  <a:pt x="1033" y="2275"/>
                  <a:pt x="1101" y="2311"/>
                  <a:pt x="1178" y="2311"/>
                </a:cubicBezTo>
                <a:cubicBezTo>
                  <a:pt x="1371" y="2311"/>
                  <a:pt x="1619" y="2081"/>
                  <a:pt x="1451" y="1928"/>
                </a:cubicBezTo>
                <a:cubicBezTo>
                  <a:pt x="1323" y="1630"/>
                  <a:pt x="1216" y="1331"/>
                  <a:pt x="1088" y="1032"/>
                </a:cubicBezTo>
                <a:cubicBezTo>
                  <a:pt x="1024" y="883"/>
                  <a:pt x="961" y="734"/>
                  <a:pt x="897" y="606"/>
                </a:cubicBezTo>
                <a:lnTo>
                  <a:pt x="875" y="563"/>
                </a:lnTo>
                <a:cubicBezTo>
                  <a:pt x="875" y="521"/>
                  <a:pt x="833" y="478"/>
                  <a:pt x="833" y="435"/>
                </a:cubicBezTo>
                <a:cubicBezTo>
                  <a:pt x="811" y="414"/>
                  <a:pt x="790" y="371"/>
                  <a:pt x="790" y="329"/>
                </a:cubicBezTo>
                <a:cubicBezTo>
                  <a:pt x="747" y="265"/>
                  <a:pt x="705" y="179"/>
                  <a:pt x="662" y="115"/>
                </a:cubicBezTo>
                <a:cubicBezTo>
                  <a:pt x="585" y="39"/>
                  <a:pt x="485" y="0"/>
                  <a:pt x="3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>
            <a:off x="7556978" y="5116673"/>
            <a:ext cx="97955" cy="61663"/>
          </a:xfrm>
          <a:custGeom>
            <a:rect b="b" l="l" r="r" t="t"/>
            <a:pathLst>
              <a:path extrusionOk="0" h="1276" w="2027">
                <a:moveTo>
                  <a:pt x="388" y="0"/>
                </a:moveTo>
                <a:cubicBezTo>
                  <a:pt x="255" y="0"/>
                  <a:pt x="133" y="65"/>
                  <a:pt x="65" y="184"/>
                </a:cubicBezTo>
                <a:cubicBezTo>
                  <a:pt x="44" y="248"/>
                  <a:pt x="22" y="312"/>
                  <a:pt x="1" y="376"/>
                </a:cubicBezTo>
                <a:cubicBezTo>
                  <a:pt x="22" y="483"/>
                  <a:pt x="44" y="568"/>
                  <a:pt x="129" y="653"/>
                </a:cubicBezTo>
                <a:cubicBezTo>
                  <a:pt x="171" y="696"/>
                  <a:pt x="214" y="717"/>
                  <a:pt x="257" y="760"/>
                </a:cubicBezTo>
                <a:cubicBezTo>
                  <a:pt x="321" y="781"/>
                  <a:pt x="363" y="802"/>
                  <a:pt x="427" y="824"/>
                </a:cubicBezTo>
                <a:lnTo>
                  <a:pt x="598" y="888"/>
                </a:lnTo>
                <a:cubicBezTo>
                  <a:pt x="726" y="930"/>
                  <a:pt x="833" y="994"/>
                  <a:pt x="961" y="1016"/>
                </a:cubicBezTo>
                <a:cubicBezTo>
                  <a:pt x="1067" y="1058"/>
                  <a:pt x="1195" y="1101"/>
                  <a:pt x="1302" y="1144"/>
                </a:cubicBezTo>
                <a:cubicBezTo>
                  <a:pt x="1430" y="1186"/>
                  <a:pt x="1558" y="1229"/>
                  <a:pt x="1686" y="1272"/>
                </a:cubicBezTo>
                <a:cubicBezTo>
                  <a:pt x="1702" y="1274"/>
                  <a:pt x="1719" y="1276"/>
                  <a:pt x="1735" y="1276"/>
                </a:cubicBezTo>
                <a:cubicBezTo>
                  <a:pt x="1845" y="1276"/>
                  <a:pt x="1947" y="1215"/>
                  <a:pt x="1984" y="1122"/>
                </a:cubicBezTo>
                <a:cubicBezTo>
                  <a:pt x="2027" y="1016"/>
                  <a:pt x="1984" y="866"/>
                  <a:pt x="1878" y="802"/>
                </a:cubicBezTo>
                <a:cubicBezTo>
                  <a:pt x="1771" y="739"/>
                  <a:pt x="1664" y="675"/>
                  <a:pt x="1558" y="611"/>
                </a:cubicBezTo>
                <a:cubicBezTo>
                  <a:pt x="1451" y="525"/>
                  <a:pt x="1344" y="461"/>
                  <a:pt x="1238" y="397"/>
                </a:cubicBezTo>
                <a:cubicBezTo>
                  <a:pt x="1131" y="333"/>
                  <a:pt x="1025" y="269"/>
                  <a:pt x="918" y="205"/>
                </a:cubicBezTo>
                <a:cubicBezTo>
                  <a:pt x="790" y="120"/>
                  <a:pt x="641" y="56"/>
                  <a:pt x="491" y="13"/>
                </a:cubicBezTo>
                <a:cubicBezTo>
                  <a:pt x="457" y="5"/>
                  <a:pt x="422" y="0"/>
                  <a:pt x="3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>
            <a:off x="7601292" y="4903362"/>
            <a:ext cx="46440" cy="132072"/>
          </a:xfrm>
          <a:custGeom>
            <a:rect b="b" l="l" r="r" t="t"/>
            <a:pathLst>
              <a:path extrusionOk="0" h="2733" w="961">
                <a:moveTo>
                  <a:pt x="524" y="0"/>
                </a:moveTo>
                <a:cubicBezTo>
                  <a:pt x="389" y="0"/>
                  <a:pt x="254" y="64"/>
                  <a:pt x="172" y="205"/>
                </a:cubicBezTo>
                <a:cubicBezTo>
                  <a:pt x="108" y="333"/>
                  <a:pt x="65" y="461"/>
                  <a:pt x="44" y="589"/>
                </a:cubicBezTo>
                <a:cubicBezTo>
                  <a:pt x="44" y="674"/>
                  <a:pt x="22" y="759"/>
                  <a:pt x="22" y="866"/>
                </a:cubicBezTo>
                <a:cubicBezTo>
                  <a:pt x="22" y="1037"/>
                  <a:pt x="1" y="1229"/>
                  <a:pt x="1" y="1399"/>
                </a:cubicBezTo>
                <a:cubicBezTo>
                  <a:pt x="1" y="1762"/>
                  <a:pt x="44" y="2146"/>
                  <a:pt x="150" y="2508"/>
                </a:cubicBezTo>
                <a:cubicBezTo>
                  <a:pt x="169" y="2661"/>
                  <a:pt x="287" y="2732"/>
                  <a:pt x="406" y="2732"/>
                </a:cubicBezTo>
                <a:cubicBezTo>
                  <a:pt x="555" y="2732"/>
                  <a:pt x="707" y="2623"/>
                  <a:pt x="683" y="2423"/>
                </a:cubicBezTo>
                <a:cubicBezTo>
                  <a:pt x="683" y="2082"/>
                  <a:pt x="705" y="1762"/>
                  <a:pt x="747" y="1420"/>
                </a:cubicBezTo>
                <a:cubicBezTo>
                  <a:pt x="747" y="1402"/>
                  <a:pt x="747" y="1390"/>
                  <a:pt x="746" y="1383"/>
                </a:cubicBezTo>
                <a:lnTo>
                  <a:pt x="746" y="1383"/>
                </a:lnTo>
                <a:cubicBezTo>
                  <a:pt x="747" y="1382"/>
                  <a:pt x="747" y="1380"/>
                  <a:pt x="747" y="1378"/>
                </a:cubicBezTo>
                <a:cubicBezTo>
                  <a:pt x="747" y="1314"/>
                  <a:pt x="747" y="1271"/>
                  <a:pt x="769" y="1229"/>
                </a:cubicBezTo>
                <a:cubicBezTo>
                  <a:pt x="769" y="1165"/>
                  <a:pt x="790" y="1079"/>
                  <a:pt x="811" y="994"/>
                </a:cubicBezTo>
                <a:cubicBezTo>
                  <a:pt x="833" y="909"/>
                  <a:pt x="875" y="823"/>
                  <a:pt x="897" y="759"/>
                </a:cubicBezTo>
                <a:cubicBezTo>
                  <a:pt x="939" y="631"/>
                  <a:pt x="961" y="525"/>
                  <a:pt x="961" y="418"/>
                </a:cubicBezTo>
                <a:cubicBezTo>
                  <a:pt x="948" y="157"/>
                  <a:pt x="735" y="0"/>
                  <a:pt x="5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1"/>
          <p:cNvSpPr/>
          <p:nvPr/>
        </p:nvSpPr>
        <p:spPr>
          <a:xfrm>
            <a:off x="7501403" y="4724219"/>
            <a:ext cx="102497" cy="84230"/>
          </a:xfrm>
          <a:custGeom>
            <a:rect b="b" l="l" r="r" t="t"/>
            <a:pathLst>
              <a:path extrusionOk="0" h="1743" w="2121">
                <a:moveTo>
                  <a:pt x="529" y="0"/>
                </a:moveTo>
                <a:cubicBezTo>
                  <a:pt x="249" y="0"/>
                  <a:pt x="0" y="299"/>
                  <a:pt x="191" y="585"/>
                </a:cubicBezTo>
                <a:cubicBezTo>
                  <a:pt x="298" y="734"/>
                  <a:pt x="426" y="862"/>
                  <a:pt x="575" y="990"/>
                </a:cubicBezTo>
                <a:cubicBezTo>
                  <a:pt x="703" y="1097"/>
                  <a:pt x="831" y="1225"/>
                  <a:pt x="980" y="1310"/>
                </a:cubicBezTo>
                <a:cubicBezTo>
                  <a:pt x="1108" y="1417"/>
                  <a:pt x="1236" y="1481"/>
                  <a:pt x="1364" y="1566"/>
                </a:cubicBezTo>
                <a:cubicBezTo>
                  <a:pt x="1428" y="1587"/>
                  <a:pt x="1513" y="1630"/>
                  <a:pt x="1577" y="1651"/>
                </a:cubicBezTo>
                <a:cubicBezTo>
                  <a:pt x="1663" y="1694"/>
                  <a:pt x="1748" y="1715"/>
                  <a:pt x="1833" y="1737"/>
                </a:cubicBezTo>
                <a:cubicBezTo>
                  <a:pt x="1848" y="1740"/>
                  <a:pt x="1863" y="1742"/>
                  <a:pt x="1877" y="1742"/>
                </a:cubicBezTo>
                <a:cubicBezTo>
                  <a:pt x="2025" y="1742"/>
                  <a:pt x="2121" y="1555"/>
                  <a:pt x="2004" y="1438"/>
                </a:cubicBezTo>
                <a:lnTo>
                  <a:pt x="2025" y="1438"/>
                </a:lnTo>
                <a:cubicBezTo>
                  <a:pt x="1940" y="1374"/>
                  <a:pt x="1940" y="1353"/>
                  <a:pt x="1876" y="1289"/>
                </a:cubicBezTo>
                <a:lnTo>
                  <a:pt x="1705" y="1139"/>
                </a:lnTo>
                <a:cubicBezTo>
                  <a:pt x="1599" y="1033"/>
                  <a:pt x="1492" y="926"/>
                  <a:pt x="1385" y="820"/>
                </a:cubicBezTo>
                <a:cubicBezTo>
                  <a:pt x="1279" y="713"/>
                  <a:pt x="1194" y="606"/>
                  <a:pt x="1087" y="500"/>
                </a:cubicBezTo>
                <a:lnTo>
                  <a:pt x="1023" y="414"/>
                </a:lnTo>
                <a:cubicBezTo>
                  <a:pt x="1002" y="372"/>
                  <a:pt x="980" y="350"/>
                  <a:pt x="959" y="308"/>
                </a:cubicBezTo>
                <a:lnTo>
                  <a:pt x="959" y="308"/>
                </a:lnTo>
                <a:cubicBezTo>
                  <a:pt x="976" y="333"/>
                  <a:pt x="983" y="342"/>
                  <a:pt x="983" y="342"/>
                </a:cubicBezTo>
                <a:cubicBezTo>
                  <a:pt x="985" y="342"/>
                  <a:pt x="972" y="321"/>
                  <a:pt x="959" y="308"/>
                </a:cubicBezTo>
                <a:lnTo>
                  <a:pt x="959" y="308"/>
                </a:lnTo>
                <a:cubicBezTo>
                  <a:pt x="959" y="308"/>
                  <a:pt x="959" y="308"/>
                  <a:pt x="959" y="308"/>
                </a:cubicBezTo>
                <a:lnTo>
                  <a:pt x="916" y="265"/>
                </a:lnTo>
                <a:cubicBezTo>
                  <a:pt x="895" y="222"/>
                  <a:pt x="852" y="158"/>
                  <a:pt x="810" y="116"/>
                </a:cubicBezTo>
                <a:cubicBezTo>
                  <a:pt x="723" y="35"/>
                  <a:pt x="624" y="0"/>
                  <a:pt x="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1"/>
          <p:cNvSpPr/>
          <p:nvPr/>
        </p:nvSpPr>
        <p:spPr>
          <a:xfrm>
            <a:off x="7417848" y="4879151"/>
            <a:ext cx="119363" cy="69201"/>
          </a:xfrm>
          <a:custGeom>
            <a:rect b="b" l="l" r="r" t="t"/>
            <a:pathLst>
              <a:path extrusionOk="0" h="1432" w="2470">
                <a:moveTo>
                  <a:pt x="2281" y="1"/>
                </a:moveTo>
                <a:cubicBezTo>
                  <a:pt x="2275" y="1"/>
                  <a:pt x="2268" y="1"/>
                  <a:pt x="2261" y="2"/>
                </a:cubicBezTo>
                <a:lnTo>
                  <a:pt x="2261" y="45"/>
                </a:lnTo>
                <a:lnTo>
                  <a:pt x="2195" y="45"/>
                </a:lnTo>
                <a:cubicBezTo>
                  <a:pt x="2154" y="35"/>
                  <a:pt x="2114" y="31"/>
                  <a:pt x="2074" y="31"/>
                </a:cubicBezTo>
                <a:cubicBezTo>
                  <a:pt x="2030" y="31"/>
                  <a:pt x="1986" y="36"/>
                  <a:pt x="1942" y="45"/>
                </a:cubicBezTo>
                <a:cubicBezTo>
                  <a:pt x="1856" y="45"/>
                  <a:pt x="1771" y="66"/>
                  <a:pt x="1707" y="87"/>
                </a:cubicBezTo>
                <a:cubicBezTo>
                  <a:pt x="1515" y="130"/>
                  <a:pt x="1344" y="194"/>
                  <a:pt x="1195" y="258"/>
                </a:cubicBezTo>
                <a:cubicBezTo>
                  <a:pt x="811" y="386"/>
                  <a:pt x="470" y="557"/>
                  <a:pt x="150" y="791"/>
                </a:cubicBezTo>
                <a:cubicBezTo>
                  <a:pt x="22" y="919"/>
                  <a:pt x="1" y="1132"/>
                  <a:pt x="129" y="1282"/>
                </a:cubicBezTo>
                <a:cubicBezTo>
                  <a:pt x="199" y="1380"/>
                  <a:pt x="315" y="1432"/>
                  <a:pt x="435" y="1432"/>
                </a:cubicBezTo>
                <a:cubicBezTo>
                  <a:pt x="497" y="1432"/>
                  <a:pt x="561" y="1418"/>
                  <a:pt x="619" y="1388"/>
                </a:cubicBezTo>
                <a:cubicBezTo>
                  <a:pt x="769" y="1303"/>
                  <a:pt x="897" y="1175"/>
                  <a:pt x="1046" y="1090"/>
                </a:cubicBezTo>
                <a:cubicBezTo>
                  <a:pt x="1174" y="983"/>
                  <a:pt x="1302" y="919"/>
                  <a:pt x="1451" y="812"/>
                </a:cubicBezTo>
                <a:lnTo>
                  <a:pt x="1878" y="578"/>
                </a:lnTo>
                <a:cubicBezTo>
                  <a:pt x="1942" y="535"/>
                  <a:pt x="2027" y="514"/>
                  <a:pt x="2091" y="471"/>
                </a:cubicBezTo>
                <a:cubicBezTo>
                  <a:pt x="2197" y="429"/>
                  <a:pt x="2261" y="365"/>
                  <a:pt x="2324" y="302"/>
                </a:cubicBezTo>
                <a:lnTo>
                  <a:pt x="2324" y="302"/>
                </a:lnTo>
                <a:lnTo>
                  <a:pt x="2261" y="365"/>
                </a:lnTo>
                <a:lnTo>
                  <a:pt x="2347" y="322"/>
                </a:lnTo>
                <a:cubicBezTo>
                  <a:pt x="2470" y="240"/>
                  <a:pt x="2435" y="1"/>
                  <a:pt x="2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1"/>
          <p:cNvSpPr/>
          <p:nvPr/>
        </p:nvSpPr>
        <p:spPr>
          <a:xfrm>
            <a:off x="7343764" y="4682900"/>
            <a:ext cx="99598" cy="115642"/>
          </a:xfrm>
          <a:custGeom>
            <a:rect b="b" l="l" r="r" t="t"/>
            <a:pathLst>
              <a:path extrusionOk="0" h="2393" w="2061">
                <a:moveTo>
                  <a:pt x="1001" y="651"/>
                </a:moveTo>
                <a:lnTo>
                  <a:pt x="1001" y="651"/>
                </a:lnTo>
                <a:cubicBezTo>
                  <a:pt x="1010" y="680"/>
                  <a:pt x="1016" y="691"/>
                  <a:pt x="1017" y="691"/>
                </a:cubicBezTo>
                <a:cubicBezTo>
                  <a:pt x="1018" y="691"/>
                  <a:pt x="1012" y="674"/>
                  <a:pt x="1001" y="651"/>
                </a:cubicBezTo>
                <a:close/>
                <a:moveTo>
                  <a:pt x="470" y="0"/>
                </a:moveTo>
                <a:cubicBezTo>
                  <a:pt x="233" y="0"/>
                  <a:pt x="1" y="210"/>
                  <a:pt x="84" y="502"/>
                </a:cubicBezTo>
                <a:cubicBezTo>
                  <a:pt x="212" y="928"/>
                  <a:pt x="425" y="1291"/>
                  <a:pt x="702" y="1632"/>
                </a:cubicBezTo>
                <a:cubicBezTo>
                  <a:pt x="809" y="1760"/>
                  <a:pt x="937" y="1909"/>
                  <a:pt x="1086" y="2016"/>
                </a:cubicBezTo>
                <a:cubicBezTo>
                  <a:pt x="1129" y="2080"/>
                  <a:pt x="1193" y="2122"/>
                  <a:pt x="1257" y="2144"/>
                </a:cubicBezTo>
                <a:cubicBezTo>
                  <a:pt x="1278" y="2155"/>
                  <a:pt x="1289" y="2159"/>
                  <a:pt x="1293" y="2159"/>
                </a:cubicBezTo>
                <a:lnTo>
                  <a:pt x="1293" y="2159"/>
                </a:lnTo>
                <a:cubicBezTo>
                  <a:pt x="1295" y="2161"/>
                  <a:pt x="1297" y="2163"/>
                  <a:pt x="1299" y="2165"/>
                </a:cubicBezTo>
                <a:cubicBezTo>
                  <a:pt x="1342" y="2208"/>
                  <a:pt x="1342" y="2186"/>
                  <a:pt x="1363" y="2208"/>
                </a:cubicBezTo>
                <a:lnTo>
                  <a:pt x="1427" y="2250"/>
                </a:lnTo>
                <a:lnTo>
                  <a:pt x="1470" y="2272"/>
                </a:lnTo>
                <a:lnTo>
                  <a:pt x="1619" y="2336"/>
                </a:lnTo>
                <a:cubicBezTo>
                  <a:pt x="1664" y="2376"/>
                  <a:pt x="1711" y="2393"/>
                  <a:pt x="1756" y="2393"/>
                </a:cubicBezTo>
                <a:cubicBezTo>
                  <a:pt x="1926" y="2393"/>
                  <a:pt x="2061" y="2151"/>
                  <a:pt x="1875" y="2016"/>
                </a:cubicBezTo>
                <a:cubicBezTo>
                  <a:pt x="1811" y="1952"/>
                  <a:pt x="1768" y="1867"/>
                  <a:pt x="1726" y="1824"/>
                </a:cubicBezTo>
                <a:cubicBezTo>
                  <a:pt x="1683" y="1781"/>
                  <a:pt x="1640" y="1696"/>
                  <a:pt x="1577" y="1632"/>
                </a:cubicBezTo>
                <a:cubicBezTo>
                  <a:pt x="1470" y="1483"/>
                  <a:pt x="1385" y="1333"/>
                  <a:pt x="1278" y="1184"/>
                </a:cubicBezTo>
                <a:cubicBezTo>
                  <a:pt x="1193" y="1035"/>
                  <a:pt x="1107" y="886"/>
                  <a:pt x="1022" y="715"/>
                </a:cubicBezTo>
                <a:cubicBezTo>
                  <a:pt x="1022" y="694"/>
                  <a:pt x="1001" y="672"/>
                  <a:pt x="1001" y="651"/>
                </a:cubicBezTo>
                <a:cubicBezTo>
                  <a:pt x="979" y="608"/>
                  <a:pt x="979" y="566"/>
                  <a:pt x="958" y="523"/>
                </a:cubicBezTo>
                <a:cubicBezTo>
                  <a:pt x="915" y="416"/>
                  <a:pt x="873" y="310"/>
                  <a:pt x="809" y="203"/>
                </a:cubicBezTo>
                <a:cubicBezTo>
                  <a:pt x="727" y="61"/>
                  <a:pt x="598" y="0"/>
                  <a:pt x="4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1"/>
          <p:cNvSpPr/>
          <p:nvPr/>
        </p:nvSpPr>
        <p:spPr>
          <a:xfrm>
            <a:off x="7432297" y="5012869"/>
            <a:ext cx="88966" cy="159472"/>
          </a:xfrm>
          <a:custGeom>
            <a:rect b="b" l="l" r="r" t="t"/>
            <a:pathLst>
              <a:path extrusionOk="0" h="3300" w="1841">
                <a:moveTo>
                  <a:pt x="1461" y="0"/>
                </a:moveTo>
                <a:cubicBezTo>
                  <a:pt x="1361" y="0"/>
                  <a:pt x="1260" y="47"/>
                  <a:pt x="1195" y="157"/>
                </a:cubicBezTo>
                <a:lnTo>
                  <a:pt x="1195" y="178"/>
                </a:lnTo>
                <a:cubicBezTo>
                  <a:pt x="1088" y="370"/>
                  <a:pt x="981" y="583"/>
                  <a:pt x="896" y="797"/>
                </a:cubicBezTo>
                <a:cubicBezTo>
                  <a:pt x="811" y="1010"/>
                  <a:pt x="726" y="1223"/>
                  <a:pt x="640" y="1415"/>
                </a:cubicBezTo>
                <a:cubicBezTo>
                  <a:pt x="448" y="1863"/>
                  <a:pt x="235" y="2289"/>
                  <a:pt x="64" y="2759"/>
                </a:cubicBezTo>
                <a:cubicBezTo>
                  <a:pt x="0" y="2993"/>
                  <a:pt x="150" y="3228"/>
                  <a:pt x="384" y="3292"/>
                </a:cubicBezTo>
                <a:cubicBezTo>
                  <a:pt x="412" y="3297"/>
                  <a:pt x="439" y="3300"/>
                  <a:pt x="467" y="3300"/>
                </a:cubicBezTo>
                <a:cubicBezTo>
                  <a:pt x="655" y="3300"/>
                  <a:pt x="843" y="3176"/>
                  <a:pt x="917" y="2972"/>
                </a:cubicBezTo>
                <a:cubicBezTo>
                  <a:pt x="1067" y="2567"/>
                  <a:pt x="1195" y="2119"/>
                  <a:pt x="1365" y="1692"/>
                </a:cubicBezTo>
                <a:cubicBezTo>
                  <a:pt x="1429" y="1500"/>
                  <a:pt x="1493" y="1287"/>
                  <a:pt x="1579" y="1074"/>
                </a:cubicBezTo>
                <a:cubicBezTo>
                  <a:pt x="1643" y="861"/>
                  <a:pt x="1728" y="626"/>
                  <a:pt x="1770" y="413"/>
                </a:cubicBezTo>
                <a:cubicBezTo>
                  <a:pt x="1841" y="174"/>
                  <a:pt x="1652" y="0"/>
                  <a:pt x="1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1"/>
          <p:cNvSpPr/>
          <p:nvPr/>
        </p:nvSpPr>
        <p:spPr>
          <a:xfrm>
            <a:off x="7351883" y="4992862"/>
            <a:ext cx="40255" cy="120088"/>
          </a:xfrm>
          <a:custGeom>
            <a:rect b="b" l="l" r="r" t="t"/>
            <a:pathLst>
              <a:path extrusionOk="0" h="2485" w="833">
                <a:moveTo>
                  <a:pt x="428" y="0"/>
                </a:moveTo>
                <a:cubicBezTo>
                  <a:pt x="225" y="0"/>
                  <a:pt x="22" y="134"/>
                  <a:pt x="22" y="400"/>
                </a:cubicBezTo>
                <a:cubicBezTo>
                  <a:pt x="22" y="443"/>
                  <a:pt x="22" y="507"/>
                  <a:pt x="22" y="549"/>
                </a:cubicBezTo>
                <a:lnTo>
                  <a:pt x="22" y="571"/>
                </a:lnTo>
                <a:lnTo>
                  <a:pt x="22" y="635"/>
                </a:lnTo>
                <a:cubicBezTo>
                  <a:pt x="44" y="720"/>
                  <a:pt x="44" y="784"/>
                  <a:pt x="44" y="848"/>
                </a:cubicBezTo>
                <a:lnTo>
                  <a:pt x="44" y="1317"/>
                </a:lnTo>
                <a:cubicBezTo>
                  <a:pt x="1" y="1637"/>
                  <a:pt x="1" y="1936"/>
                  <a:pt x="1" y="2256"/>
                </a:cubicBezTo>
                <a:cubicBezTo>
                  <a:pt x="1" y="2397"/>
                  <a:pt x="118" y="2484"/>
                  <a:pt x="238" y="2484"/>
                </a:cubicBezTo>
                <a:cubicBezTo>
                  <a:pt x="317" y="2484"/>
                  <a:pt x="398" y="2447"/>
                  <a:pt x="449" y="2362"/>
                </a:cubicBezTo>
                <a:lnTo>
                  <a:pt x="470" y="2383"/>
                </a:lnTo>
                <a:cubicBezTo>
                  <a:pt x="619" y="2085"/>
                  <a:pt x="705" y="1744"/>
                  <a:pt x="726" y="1424"/>
                </a:cubicBezTo>
                <a:cubicBezTo>
                  <a:pt x="769" y="1253"/>
                  <a:pt x="790" y="1061"/>
                  <a:pt x="811" y="891"/>
                </a:cubicBezTo>
                <a:cubicBezTo>
                  <a:pt x="833" y="720"/>
                  <a:pt x="833" y="549"/>
                  <a:pt x="833" y="400"/>
                </a:cubicBezTo>
                <a:cubicBezTo>
                  <a:pt x="833" y="134"/>
                  <a:pt x="630" y="0"/>
                  <a:pt x="4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1"/>
          <p:cNvSpPr/>
          <p:nvPr/>
        </p:nvSpPr>
        <p:spPr>
          <a:xfrm>
            <a:off x="7340575" y="4842134"/>
            <a:ext cx="43348" cy="38177"/>
          </a:xfrm>
          <a:custGeom>
            <a:rect b="b" l="l" r="r" t="t"/>
            <a:pathLst>
              <a:path extrusionOk="0" h="790" w="897">
                <a:moveTo>
                  <a:pt x="683" y="256"/>
                </a:moveTo>
                <a:lnTo>
                  <a:pt x="684" y="260"/>
                </a:lnTo>
                <a:lnTo>
                  <a:pt x="684" y="260"/>
                </a:lnTo>
                <a:cubicBezTo>
                  <a:pt x="684" y="259"/>
                  <a:pt x="683" y="259"/>
                  <a:pt x="683" y="258"/>
                </a:cubicBezTo>
                <a:lnTo>
                  <a:pt x="683" y="258"/>
                </a:lnTo>
                <a:cubicBezTo>
                  <a:pt x="683" y="258"/>
                  <a:pt x="683" y="257"/>
                  <a:pt x="683" y="256"/>
                </a:cubicBezTo>
                <a:close/>
                <a:moveTo>
                  <a:pt x="853" y="597"/>
                </a:moveTo>
                <a:lnTo>
                  <a:pt x="832" y="623"/>
                </a:lnTo>
                <a:lnTo>
                  <a:pt x="832" y="623"/>
                </a:lnTo>
                <a:cubicBezTo>
                  <a:pt x="832" y="622"/>
                  <a:pt x="832" y="620"/>
                  <a:pt x="832" y="619"/>
                </a:cubicBezTo>
                <a:lnTo>
                  <a:pt x="853" y="597"/>
                </a:lnTo>
                <a:close/>
                <a:moveTo>
                  <a:pt x="762" y="725"/>
                </a:moveTo>
                <a:lnTo>
                  <a:pt x="762" y="725"/>
                </a:lnTo>
                <a:cubicBezTo>
                  <a:pt x="760" y="727"/>
                  <a:pt x="758" y="728"/>
                  <a:pt x="756" y="730"/>
                </a:cubicBezTo>
                <a:lnTo>
                  <a:pt x="756" y="730"/>
                </a:lnTo>
                <a:lnTo>
                  <a:pt x="768" y="725"/>
                </a:lnTo>
                <a:close/>
                <a:moveTo>
                  <a:pt x="278" y="0"/>
                </a:moveTo>
                <a:cubicBezTo>
                  <a:pt x="235" y="22"/>
                  <a:pt x="192" y="43"/>
                  <a:pt x="150" y="64"/>
                </a:cubicBezTo>
                <a:cubicBezTo>
                  <a:pt x="107" y="86"/>
                  <a:pt x="86" y="128"/>
                  <a:pt x="64" y="171"/>
                </a:cubicBezTo>
                <a:cubicBezTo>
                  <a:pt x="0" y="278"/>
                  <a:pt x="0" y="406"/>
                  <a:pt x="64" y="512"/>
                </a:cubicBezTo>
                <a:cubicBezTo>
                  <a:pt x="86" y="576"/>
                  <a:pt x="128" y="619"/>
                  <a:pt x="171" y="661"/>
                </a:cubicBezTo>
                <a:cubicBezTo>
                  <a:pt x="214" y="683"/>
                  <a:pt x="235" y="704"/>
                  <a:pt x="278" y="725"/>
                </a:cubicBezTo>
                <a:lnTo>
                  <a:pt x="299" y="725"/>
                </a:lnTo>
                <a:cubicBezTo>
                  <a:pt x="320" y="747"/>
                  <a:pt x="363" y="747"/>
                  <a:pt x="406" y="768"/>
                </a:cubicBezTo>
                <a:lnTo>
                  <a:pt x="427" y="768"/>
                </a:lnTo>
                <a:lnTo>
                  <a:pt x="534" y="789"/>
                </a:lnTo>
                <a:lnTo>
                  <a:pt x="555" y="789"/>
                </a:lnTo>
                <a:cubicBezTo>
                  <a:pt x="598" y="768"/>
                  <a:pt x="619" y="768"/>
                  <a:pt x="662" y="768"/>
                </a:cubicBezTo>
                <a:cubicBezTo>
                  <a:pt x="683" y="768"/>
                  <a:pt x="704" y="747"/>
                  <a:pt x="725" y="747"/>
                </a:cubicBezTo>
                <a:cubicBezTo>
                  <a:pt x="737" y="741"/>
                  <a:pt x="747" y="735"/>
                  <a:pt x="756" y="730"/>
                </a:cubicBezTo>
                <a:lnTo>
                  <a:pt x="756" y="730"/>
                </a:lnTo>
                <a:lnTo>
                  <a:pt x="704" y="747"/>
                </a:lnTo>
                <a:cubicBezTo>
                  <a:pt x="725" y="736"/>
                  <a:pt x="741" y="731"/>
                  <a:pt x="755" y="725"/>
                </a:cubicBezTo>
                <a:lnTo>
                  <a:pt x="762" y="725"/>
                </a:lnTo>
                <a:cubicBezTo>
                  <a:pt x="767" y="722"/>
                  <a:pt x="771" y="719"/>
                  <a:pt x="775" y="716"/>
                </a:cubicBezTo>
                <a:lnTo>
                  <a:pt x="775" y="716"/>
                </a:lnTo>
                <a:cubicBezTo>
                  <a:pt x="780" y="712"/>
                  <a:pt x="785" y="709"/>
                  <a:pt x="789" y="704"/>
                </a:cubicBezTo>
                <a:lnTo>
                  <a:pt x="832" y="683"/>
                </a:lnTo>
                <a:cubicBezTo>
                  <a:pt x="853" y="661"/>
                  <a:pt x="875" y="640"/>
                  <a:pt x="875" y="597"/>
                </a:cubicBezTo>
                <a:cubicBezTo>
                  <a:pt x="896" y="597"/>
                  <a:pt x="896" y="576"/>
                  <a:pt x="896" y="555"/>
                </a:cubicBezTo>
                <a:cubicBezTo>
                  <a:pt x="896" y="534"/>
                  <a:pt x="896" y="491"/>
                  <a:pt x="896" y="470"/>
                </a:cubicBezTo>
                <a:cubicBezTo>
                  <a:pt x="875" y="427"/>
                  <a:pt x="853" y="406"/>
                  <a:pt x="832" y="384"/>
                </a:cubicBezTo>
                <a:cubicBezTo>
                  <a:pt x="814" y="366"/>
                  <a:pt x="796" y="348"/>
                  <a:pt x="778" y="343"/>
                </a:cubicBezTo>
                <a:lnTo>
                  <a:pt x="778" y="343"/>
                </a:lnTo>
                <a:cubicBezTo>
                  <a:pt x="755" y="319"/>
                  <a:pt x="729" y="299"/>
                  <a:pt x="701" y="283"/>
                </a:cubicBezTo>
                <a:lnTo>
                  <a:pt x="701" y="283"/>
                </a:lnTo>
                <a:cubicBezTo>
                  <a:pt x="701" y="282"/>
                  <a:pt x="700" y="281"/>
                  <a:pt x="699" y="280"/>
                </a:cubicBezTo>
                <a:lnTo>
                  <a:pt x="699" y="280"/>
                </a:lnTo>
                <a:cubicBezTo>
                  <a:pt x="682" y="180"/>
                  <a:pt x="623" y="96"/>
                  <a:pt x="534" y="43"/>
                </a:cubicBezTo>
                <a:lnTo>
                  <a:pt x="4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1"/>
          <p:cNvSpPr/>
          <p:nvPr/>
        </p:nvSpPr>
        <p:spPr>
          <a:xfrm rot="10800000">
            <a:off x="-53030" y="3272310"/>
            <a:ext cx="745830" cy="1374241"/>
          </a:xfrm>
          <a:custGeom>
            <a:rect b="b" l="l" r="r" t="t"/>
            <a:pathLst>
              <a:path extrusionOk="0" h="23703" w="14567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1"/>
          <p:cNvSpPr/>
          <p:nvPr/>
        </p:nvSpPr>
        <p:spPr>
          <a:xfrm>
            <a:off x="2213505" y="4690500"/>
            <a:ext cx="884314" cy="276730"/>
          </a:xfrm>
          <a:custGeom>
            <a:rect b="b" l="l" r="r" t="t"/>
            <a:pathLst>
              <a:path extrusionOk="0" h="4544" w="15121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1"/>
          <p:cNvSpPr/>
          <p:nvPr/>
        </p:nvSpPr>
        <p:spPr>
          <a:xfrm>
            <a:off x="149624" y="2553001"/>
            <a:ext cx="325126" cy="300829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1"/>
          <p:cNvSpPr/>
          <p:nvPr/>
        </p:nvSpPr>
        <p:spPr>
          <a:xfrm>
            <a:off x="149624" y="1995526"/>
            <a:ext cx="325126" cy="300829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1"/>
          <p:cNvSpPr/>
          <p:nvPr/>
        </p:nvSpPr>
        <p:spPr>
          <a:xfrm rot="10800000">
            <a:off x="8956625" y="2590578"/>
            <a:ext cx="271550" cy="470835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1"/>
          <p:cNvSpPr/>
          <p:nvPr/>
        </p:nvSpPr>
        <p:spPr>
          <a:xfrm rot="10800000">
            <a:off x="8577566" y="3233787"/>
            <a:ext cx="650609" cy="719784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1"/>
          <p:cNvSpPr/>
          <p:nvPr/>
        </p:nvSpPr>
        <p:spPr>
          <a:xfrm>
            <a:off x="8130999" y="-228602"/>
            <a:ext cx="802153" cy="1307041"/>
          </a:xfrm>
          <a:custGeom>
            <a:rect b="b" l="l" r="r" t="t"/>
            <a:pathLst>
              <a:path extrusionOk="0" h="23387" w="14353">
                <a:moveTo>
                  <a:pt x="7038" y="1"/>
                </a:moveTo>
                <a:lnTo>
                  <a:pt x="7038" y="1"/>
                </a:lnTo>
                <a:cubicBezTo>
                  <a:pt x="7166" y="2730"/>
                  <a:pt x="7358" y="5439"/>
                  <a:pt x="7443" y="8168"/>
                </a:cubicBezTo>
                <a:cubicBezTo>
                  <a:pt x="7528" y="9960"/>
                  <a:pt x="7592" y="11773"/>
                  <a:pt x="7294" y="13543"/>
                </a:cubicBezTo>
                <a:cubicBezTo>
                  <a:pt x="7251" y="13905"/>
                  <a:pt x="7145" y="14246"/>
                  <a:pt x="6953" y="14545"/>
                </a:cubicBezTo>
                <a:cubicBezTo>
                  <a:pt x="6590" y="15057"/>
                  <a:pt x="5950" y="15227"/>
                  <a:pt x="5375" y="15377"/>
                </a:cubicBezTo>
                <a:cubicBezTo>
                  <a:pt x="3604" y="15761"/>
                  <a:pt x="1813" y="15974"/>
                  <a:pt x="0" y="15974"/>
                </a:cubicBezTo>
                <a:lnTo>
                  <a:pt x="128" y="22969"/>
                </a:lnTo>
                <a:cubicBezTo>
                  <a:pt x="1486" y="23184"/>
                  <a:pt x="2869" y="23386"/>
                  <a:pt x="4248" y="23386"/>
                </a:cubicBezTo>
                <a:cubicBezTo>
                  <a:pt x="4645" y="23386"/>
                  <a:pt x="5042" y="23369"/>
                  <a:pt x="5439" y="23331"/>
                </a:cubicBezTo>
                <a:cubicBezTo>
                  <a:pt x="7209" y="23161"/>
                  <a:pt x="8979" y="22585"/>
                  <a:pt x="10301" y="21391"/>
                </a:cubicBezTo>
                <a:cubicBezTo>
                  <a:pt x="12625" y="19301"/>
                  <a:pt x="13052" y="15888"/>
                  <a:pt x="13350" y="12796"/>
                </a:cubicBezTo>
                <a:cubicBezTo>
                  <a:pt x="13756" y="8723"/>
                  <a:pt x="13990" y="4692"/>
                  <a:pt x="14353" y="619"/>
                </a:cubicBezTo>
                <a:cubicBezTo>
                  <a:pt x="11900" y="491"/>
                  <a:pt x="9469" y="278"/>
                  <a:pt x="7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3_1_1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2"/>
          <p:cNvSpPr txBox="1"/>
          <p:nvPr>
            <p:ph type="title"/>
          </p:nvPr>
        </p:nvSpPr>
        <p:spPr>
          <a:xfrm>
            <a:off x="713225" y="35601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2" name="Google Shape;582;p22"/>
          <p:cNvSpPr txBox="1"/>
          <p:nvPr>
            <p:ph idx="1" type="subTitle"/>
          </p:nvPr>
        </p:nvSpPr>
        <p:spPr>
          <a:xfrm>
            <a:off x="1265650" y="2207475"/>
            <a:ext cx="26478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/>
        </p:txBody>
      </p:sp>
      <p:sp>
        <p:nvSpPr>
          <p:cNvPr id="583" name="Google Shape;583;p22"/>
          <p:cNvSpPr/>
          <p:nvPr/>
        </p:nvSpPr>
        <p:spPr>
          <a:xfrm>
            <a:off x="0" y="1752175"/>
            <a:ext cx="512516" cy="739493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>
            <a:off x="-166750" y="2703143"/>
            <a:ext cx="257248" cy="446055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>
            <a:off x="9183153" y="3924479"/>
            <a:ext cx="175678" cy="83287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>
            <a:off x="9136332" y="4085408"/>
            <a:ext cx="125013" cy="131676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>
            <a:off x="8851956" y="3737825"/>
            <a:ext cx="197480" cy="86424"/>
          </a:xfrm>
          <a:custGeom>
            <a:rect b="b" l="l" r="r" t="t"/>
            <a:pathLst>
              <a:path extrusionOk="0" h="1102" w="2518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>
            <a:off x="8821840" y="3944320"/>
            <a:ext cx="167364" cy="164849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2"/>
          <p:cNvSpPr/>
          <p:nvPr/>
        </p:nvSpPr>
        <p:spPr>
          <a:xfrm>
            <a:off x="8852897" y="4236143"/>
            <a:ext cx="184775" cy="163438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>
            <a:off x="9027554" y="4446952"/>
            <a:ext cx="169796" cy="162967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>
            <a:off x="9157586" y="5029342"/>
            <a:ext cx="209637" cy="107834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"/>
          <p:cNvSpPr/>
          <p:nvPr/>
        </p:nvSpPr>
        <p:spPr>
          <a:xfrm>
            <a:off x="9010849" y="5163607"/>
            <a:ext cx="194108" cy="88542"/>
          </a:xfrm>
          <a:custGeom>
            <a:rect b="b" l="l" r="r" t="t"/>
            <a:pathLst>
              <a:path extrusionOk="0" h="1129" w="2475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/>
          <p:nvPr/>
        </p:nvSpPr>
        <p:spPr>
          <a:xfrm>
            <a:off x="8789450" y="5051380"/>
            <a:ext cx="134503" cy="112540"/>
          </a:xfrm>
          <a:custGeom>
            <a:rect b="b" l="l" r="r" t="t"/>
            <a:pathLst>
              <a:path extrusionOk="0" h="1435" w="1715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"/>
          <p:cNvSpPr/>
          <p:nvPr/>
        </p:nvSpPr>
        <p:spPr>
          <a:xfrm>
            <a:off x="8975714" y="4867392"/>
            <a:ext cx="83996" cy="147674"/>
          </a:xfrm>
          <a:custGeom>
            <a:rect b="b" l="l" r="r" t="t"/>
            <a:pathLst>
              <a:path extrusionOk="0" h="1883" w="1071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2"/>
          <p:cNvSpPr/>
          <p:nvPr/>
        </p:nvSpPr>
        <p:spPr>
          <a:xfrm>
            <a:off x="9124568" y="4719481"/>
            <a:ext cx="99054" cy="96698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2"/>
          <p:cNvSpPr/>
          <p:nvPr/>
        </p:nvSpPr>
        <p:spPr>
          <a:xfrm>
            <a:off x="8799410" y="4528985"/>
            <a:ext cx="92780" cy="233785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/>
          <p:nvPr/>
        </p:nvSpPr>
        <p:spPr>
          <a:xfrm flipH="1" rot="5400000">
            <a:off x="-324405" y="4512843"/>
            <a:ext cx="1347442" cy="1832673"/>
          </a:xfrm>
          <a:custGeom>
            <a:rect b="b" l="l" r="r" t="t"/>
            <a:pathLst>
              <a:path extrusionOk="0" h="31473" w="23140">
                <a:moveTo>
                  <a:pt x="22831" y="1"/>
                </a:moveTo>
                <a:cubicBezTo>
                  <a:pt x="22697" y="1"/>
                  <a:pt x="22564" y="86"/>
                  <a:pt x="22564" y="257"/>
                </a:cubicBezTo>
                <a:lnTo>
                  <a:pt x="22585" y="257"/>
                </a:lnTo>
                <a:cubicBezTo>
                  <a:pt x="22351" y="3648"/>
                  <a:pt x="22329" y="7060"/>
                  <a:pt x="22180" y="10451"/>
                </a:cubicBezTo>
                <a:cubicBezTo>
                  <a:pt x="22137" y="11943"/>
                  <a:pt x="22009" y="13436"/>
                  <a:pt x="21114" y="14716"/>
                </a:cubicBezTo>
                <a:cubicBezTo>
                  <a:pt x="20282" y="15804"/>
                  <a:pt x="19152" y="16635"/>
                  <a:pt x="17851" y="17083"/>
                </a:cubicBezTo>
                <a:cubicBezTo>
                  <a:pt x="16401" y="17616"/>
                  <a:pt x="14844" y="17829"/>
                  <a:pt x="13308" y="17957"/>
                </a:cubicBezTo>
                <a:cubicBezTo>
                  <a:pt x="11602" y="18128"/>
                  <a:pt x="9896" y="18213"/>
                  <a:pt x="8190" y="18235"/>
                </a:cubicBezTo>
                <a:cubicBezTo>
                  <a:pt x="6505" y="18235"/>
                  <a:pt x="4821" y="18171"/>
                  <a:pt x="3136" y="18043"/>
                </a:cubicBezTo>
                <a:cubicBezTo>
                  <a:pt x="2709" y="18000"/>
                  <a:pt x="2304" y="17957"/>
                  <a:pt x="1878" y="17915"/>
                </a:cubicBezTo>
                <a:cubicBezTo>
                  <a:pt x="1758" y="17891"/>
                  <a:pt x="1632" y="17879"/>
                  <a:pt x="1504" y="17879"/>
                </a:cubicBezTo>
                <a:cubicBezTo>
                  <a:pt x="1292" y="17879"/>
                  <a:pt x="1075" y="17912"/>
                  <a:pt x="875" y="17979"/>
                </a:cubicBezTo>
                <a:cubicBezTo>
                  <a:pt x="172" y="18256"/>
                  <a:pt x="172" y="18981"/>
                  <a:pt x="172" y="19621"/>
                </a:cubicBezTo>
                <a:cubicBezTo>
                  <a:pt x="129" y="23460"/>
                  <a:pt x="44" y="27298"/>
                  <a:pt x="1" y="31137"/>
                </a:cubicBezTo>
                <a:cubicBezTo>
                  <a:pt x="12" y="31361"/>
                  <a:pt x="182" y="31473"/>
                  <a:pt x="356" y="31473"/>
                </a:cubicBezTo>
                <a:cubicBezTo>
                  <a:pt x="529" y="31473"/>
                  <a:pt x="705" y="31361"/>
                  <a:pt x="726" y="31137"/>
                </a:cubicBezTo>
                <a:cubicBezTo>
                  <a:pt x="790" y="27703"/>
                  <a:pt x="811" y="24291"/>
                  <a:pt x="897" y="20879"/>
                </a:cubicBezTo>
                <a:lnTo>
                  <a:pt x="918" y="19621"/>
                </a:lnTo>
                <a:cubicBezTo>
                  <a:pt x="918" y="19365"/>
                  <a:pt x="854" y="18853"/>
                  <a:pt x="1195" y="18789"/>
                </a:cubicBezTo>
                <a:cubicBezTo>
                  <a:pt x="1275" y="18784"/>
                  <a:pt x="1355" y="18781"/>
                  <a:pt x="1435" y="18781"/>
                </a:cubicBezTo>
                <a:cubicBezTo>
                  <a:pt x="1675" y="18781"/>
                  <a:pt x="1915" y="18805"/>
                  <a:pt x="2155" y="18853"/>
                </a:cubicBezTo>
                <a:cubicBezTo>
                  <a:pt x="2581" y="18896"/>
                  <a:pt x="3008" y="18917"/>
                  <a:pt x="3456" y="18960"/>
                </a:cubicBezTo>
                <a:cubicBezTo>
                  <a:pt x="4721" y="19039"/>
                  <a:pt x="5986" y="19083"/>
                  <a:pt x="7252" y="19083"/>
                </a:cubicBezTo>
                <a:cubicBezTo>
                  <a:pt x="7693" y="19083"/>
                  <a:pt x="8133" y="19077"/>
                  <a:pt x="8574" y="19066"/>
                </a:cubicBezTo>
                <a:cubicBezTo>
                  <a:pt x="10237" y="19024"/>
                  <a:pt x="11901" y="18917"/>
                  <a:pt x="13564" y="18725"/>
                </a:cubicBezTo>
                <a:cubicBezTo>
                  <a:pt x="15121" y="18555"/>
                  <a:pt x="16678" y="18320"/>
                  <a:pt x="18128" y="17766"/>
                </a:cubicBezTo>
                <a:cubicBezTo>
                  <a:pt x="19408" y="17318"/>
                  <a:pt x="20538" y="16550"/>
                  <a:pt x="21434" y="15548"/>
                </a:cubicBezTo>
                <a:cubicBezTo>
                  <a:pt x="22393" y="14417"/>
                  <a:pt x="22777" y="13074"/>
                  <a:pt x="22905" y="11602"/>
                </a:cubicBezTo>
                <a:cubicBezTo>
                  <a:pt x="23054" y="9768"/>
                  <a:pt x="22990" y="7913"/>
                  <a:pt x="23033" y="6079"/>
                </a:cubicBezTo>
                <a:cubicBezTo>
                  <a:pt x="23076" y="4138"/>
                  <a:pt x="23140" y="2197"/>
                  <a:pt x="23097" y="257"/>
                </a:cubicBezTo>
                <a:cubicBezTo>
                  <a:pt x="23097" y="86"/>
                  <a:pt x="22964" y="1"/>
                  <a:pt x="228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"/>
          <p:cNvSpPr/>
          <p:nvPr/>
        </p:nvSpPr>
        <p:spPr>
          <a:xfrm flipH="1" rot="5400000">
            <a:off x="-388865" y="4387882"/>
            <a:ext cx="1435602" cy="1805654"/>
          </a:xfrm>
          <a:custGeom>
            <a:rect b="b" l="l" r="r" t="t"/>
            <a:pathLst>
              <a:path extrusionOk="0" h="31009" w="24654">
                <a:moveTo>
                  <a:pt x="24280" y="0"/>
                </a:moveTo>
                <a:cubicBezTo>
                  <a:pt x="24105" y="0"/>
                  <a:pt x="23929" y="112"/>
                  <a:pt x="23907" y="336"/>
                </a:cubicBezTo>
                <a:cubicBezTo>
                  <a:pt x="23886" y="3108"/>
                  <a:pt x="23779" y="5859"/>
                  <a:pt x="23502" y="8610"/>
                </a:cubicBezTo>
                <a:cubicBezTo>
                  <a:pt x="23267" y="10892"/>
                  <a:pt x="23054" y="13345"/>
                  <a:pt x="21924" y="15413"/>
                </a:cubicBezTo>
                <a:cubicBezTo>
                  <a:pt x="19685" y="19529"/>
                  <a:pt x="14417" y="19465"/>
                  <a:pt x="10323" y="19700"/>
                </a:cubicBezTo>
                <a:cubicBezTo>
                  <a:pt x="7209" y="19871"/>
                  <a:pt x="4074" y="20063"/>
                  <a:pt x="960" y="20169"/>
                </a:cubicBezTo>
                <a:cubicBezTo>
                  <a:pt x="769" y="20169"/>
                  <a:pt x="619" y="20318"/>
                  <a:pt x="598" y="20510"/>
                </a:cubicBezTo>
                <a:cubicBezTo>
                  <a:pt x="107" y="23901"/>
                  <a:pt x="1" y="27356"/>
                  <a:pt x="278" y="30768"/>
                </a:cubicBezTo>
                <a:cubicBezTo>
                  <a:pt x="278" y="30928"/>
                  <a:pt x="395" y="31008"/>
                  <a:pt x="513" y="31008"/>
                </a:cubicBezTo>
                <a:cubicBezTo>
                  <a:pt x="630" y="31008"/>
                  <a:pt x="747" y="30928"/>
                  <a:pt x="747" y="30768"/>
                </a:cubicBezTo>
                <a:cubicBezTo>
                  <a:pt x="871" y="27448"/>
                  <a:pt x="975" y="24148"/>
                  <a:pt x="1290" y="20849"/>
                </a:cubicBezTo>
                <a:lnTo>
                  <a:pt x="1290" y="20849"/>
                </a:lnTo>
                <a:cubicBezTo>
                  <a:pt x="4059" y="20651"/>
                  <a:pt x="6828" y="20548"/>
                  <a:pt x="9597" y="20425"/>
                </a:cubicBezTo>
                <a:cubicBezTo>
                  <a:pt x="11965" y="20318"/>
                  <a:pt x="14396" y="20318"/>
                  <a:pt x="16699" y="19785"/>
                </a:cubicBezTo>
                <a:cubicBezTo>
                  <a:pt x="18789" y="19316"/>
                  <a:pt x="20772" y="18335"/>
                  <a:pt x="22031" y="16565"/>
                </a:cubicBezTo>
                <a:cubicBezTo>
                  <a:pt x="23395" y="14646"/>
                  <a:pt x="23737" y="12172"/>
                  <a:pt x="24035" y="9911"/>
                </a:cubicBezTo>
                <a:cubicBezTo>
                  <a:pt x="24462" y="6734"/>
                  <a:pt x="24654" y="3535"/>
                  <a:pt x="24654" y="336"/>
                </a:cubicBezTo>
                <a:cubicBezTo>
                  <a:pt x="24632" y="112"/>
                  <a:pt x="24456" y="0"/>
                  <a:pt x="242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2"/>
          <p:cNvSpPr/>
          <p:nvPr/>
        </p:nvSpPr>
        <p:spPr>
          <a:xfrm flipH="1" rot="5400000">
            <a:off x="-118213" y="4431208"/>
            <a:ext cx="1396472" cy="1335854"/>
          </a:xfrm>
          <a:custGeom>
            <a:rect b="b" l="l" r="r" t="t"/>
            <a:pathLst>
              <a:path extrusionOk="0" h="22941" w="23982">
                <a:moveTo>
                  <a:pt x="23573" y="1"/>
                </a:moveTo>
                <a:cubicBezTo>
                  <a:pt x="23368" y="1"/>
                  <a:pt x="23160" y="134"/>
                  <a:pt x="23160" y="401"/>
                </a:cubicBezTo>
                <a:cubicBezTo>
                  <a:pt x="22990" y="5903"/>
                  <a:pt x="22307" y="11384"/>
                  <a:pt x="21070" y="16736"/>
                </a:cubicBezTo>
                <a:cubicBezTo>
                  <a:pt x="20814" y="17824"/>
                  <a:pt x="20558" y="18976"/>
                  <a:pt x="19876" y="19871"/>
                </a:cubicBezTo>
                <a:cubicBezTo>
                  <a:pt x="19236" y="20724"/>
                  <a:pt x="18277" y="21194"/>
                  <a:pt x="17274" y="21449"/>
                </a:cubicBezTo>
                <a:cubicBezTo>
                  <a:pt x="16208" y="21684"/>
                  <a:pt x="15120" y="21812"/>
                  <a:pt x="14033" y="21855"/>
                </a:cubicBezTo>
                <a:cubicBezTo>
                  <a:pt x="12604" y="21919"/>
                  <a:pt x="11175" y="21983"/>
                  <a:pt x="9768" y="22025"/>
                </a:cubicBezTo>
                <a:cubicBezTo>
                  <a:pt x="6633" y="22132"/>
                  <a:pt x="3498" y="22132"/>
                  <a:pt x="341" y="22196"/>
                </a:cubicBezTo>
                <a:cubicBezTo>
                  <a:pt x="0" y="22196"/>
                  <a:pt x="0" y="22729"/>
                  <a:pt x="341" y="22729"/>
                </a:cubicBezTo>
                <a:cubicBezTo>
                  <a:pt x="2323" y="22875"/>
                  <a:pt x="4305" y="22941"/>
                  <a:pt x="6287" y="22941"/>
                </a:cubicBezTo>
                <a:cubicBezTo>
                  <a:pt x="7206" y="22941"/>
                  <a:pt x="8124" y="22927"/>
                  <a:pt x="9042" y="22900"/>
                </a:cubicBezTo>
                <a:cubicBezTo>
                  <a:pt x="10493" y="22857"/>
                  <a:pt x="11964" y="22814"/>
                  <a:pt x="13414" y="22729"/>
                </a:cubicBezTo>
                <a:cubicBezTo>
                  <a:pt x="14609" y="22686"/>
                  <a:pt x="15803" y="22580"/>
                  <a:pt x="16976" y="22388"/>
                </a:cubicBezTo>
                <a:cubicBezTo>
                  <a:pt x="18042" y="22196"/>
                  <a:pt x="19066" y="21748"/>
                  <a:pt x="19897" y="21044"/>
                </a:cubicBezTo>
                <a:cubicBezTo>
                  <a:pt x="20772" y="20298"/>
                  <a:pt x="21262" y="19210"/>
                  <a:pt x="21561" y="18123"/>
                </a:cubicBezTo>
                <a:cubicBezTo>
                  <a:pt x="21945" y="16822"/>
                  <a:pt x="22179" y="15478"/>
                  <a:pt x="22414" y="14156"/>
                </a:cubicBezTo>
                <a:cubicBezTo>
                  <a:pt x="22691" y="12748"/>
                  <a:pt x="22904" y="11362"/>
                  <a:pt x="23096" y="9976"/>
                </a:cubicBezTo>
                <a:cubicBezTo>
                  <a:pt x="23544" y="6798"/>
                  <a:pt x="23843" y="3600"/>
                  <a:pt x="23971" y="401"/>
                </a:cubicBezTo>
                <a:cubicBezTo>
                  <a:pt x="23981" y="134"/>
                  <a:pt x="23779" y="1"/>
                  <a:pt x="235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2"/>
          <p:cNvSpPr/>
          <p:nvPr/>
        </p:nvSpPr>
        <p:spPr>
          <a:xfrm flipH="1" rot="5400000">
            <a:off x="685216" y="-394832"/>
            <a:ext cx="554819" cy="1344500"/>
          </a:xfrm>
          <a:custGeom>
            <a:rect b="b" l="l" r="r" t="t"/>
            <a:pathLst>
              <a:path extrusionOk="0" h="15542" w="5588">
                <a:moveTo>
                  <a:pt x="4548" y="1"/>
                </a:moveTo>
                <a:cubicBezTo>
                  <a:pt x="3927" y="1"/>
                  <a:pt x="3303" y="39"/>
                  <a:pt x="2688" y="121"/>
                </a:cubicBezTo>
                <a:cubicBezTo>
                  <a:pt x="2282" y="143"/>
                  <a:pt x="1899" y="292"/>
                  <a:pt x="1579" y="548"/>
                </a:cubicBezTo>
                <a:cubicBezTo>
                  <a:pt x="1365" y="804"/>
                  <a:pt x="1216" y="1102"/>
                  <a:pt x="1174" y="1422"/>
                </a:cubicBezTo>
                <a:cubicBezTo>
                  <a:pt x="256" y="5367"/>
                  <a:pt x="1" y="9419"/>
                  <a:pt x="384" y="13429"/>
                </a:cubicBezTo>
                <a:cubicBezTo>
                  <a:pt x="448" y="14026"/>
                  <a:pt x="555" y="14687"/>
                  <a:pt x="1046" y="15092"/>
                </a:cubicBezTo>
                <a:cubicBezTo>
                  <a:pt x="1493" y="15455"/>
                  <a:pt x="2112" y="15497"/>
                  <a:pt x="2709" y="15519"/>
                </a:cubicBezTo>
                <a:cubicBezTo>
                  <a:pt x="3076" y="15535"/>
                  <a:pt x="3442" y="15542"/>
                  <a:pt x="3809" y="15542"/>
                </a:cubicBezTo>
                <a:cubicBezTo>
                  <a:pt x="4402" y="15542"/>
                  <a:pt x="4995" y="15524"/>
                  <a:pt x="5588" y="15497"/>
                </a:cubicBezTo>
                <a:lnTo>
                  <a:pt x="5588" y="36"/>
                </a:lnTo>
                <a:cubicBezTo>
                  <a:pt x="5244" y="13"/>
                  <a:pt x="4896" y="1"/>
                  <a:pt x="45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2"/>
          <p:cNvSpPr/>
          <p:nvPr/>
        </p:nvSpPr>
        <p:spPr>
          <a:xfrm flipH="1" rot="-5400000">
            <a:off x="8416615" y="-31640"/>
            <a:ext cx="1321191" cy="571471"/>
          </a:xfrm>
          <a:custGeom>
            <a:rect b="b" l="l" r="r" t="t"/>
            <a:pathLst>
              <a:path extrusionOk="0" h="13201" w="28024">
                <a:moveTo>
                  <a:pt x="18832" y="0"/>
                </a:moveTo>
                <a:cubicBezTo>
                  <a:pt x="18747" y="1024"/>
                  <a:pt x="18640" y="2197"/>
                  <a:pt x="18000" y="2644"/>
                </a:cubicBezTo>
                <a:cubicBezTo>
                  <a:pt x="17700" y="2838"/>
                  <a:pt x="17126" y="2891"/>
                  <a:pt x="16517" y="2891"/>
                </a:cubicBezTo>
                <a:cubicBezTo>
                  <a:pt x="15787" y="2891"/>
                  <a:pt x="15007" y="2815"/>
                  <a:pt x="14588" y="2815"/>
                </a:cubicBezTo>
                <a:cubicBezTo>
                  <a:pt x="12519" y="2986"/>
                  <a:pt x="10408" y="2922"/>
                  <a:pt x="8318" y="2964"/>
                </a:cubicBezTo>
                <a:cubicBezTo>
                  <a:pt x="5546" y="3028"/>
                  <a:pt x="2773" y="3071"/>
                  <a:pt x="1" y="3114"/>
                </a:cubicBezTo>
                <a:lnTo>
                  <a:pt x="1" y="13201"/>
                </a:lnTo>
                <a:lnTo>
                  <a:pt x="25208" y="12540"/>
                </a:lnTo>
                <a:cubicBezTo>
                  <a:pt x="25550" y="12540"/>
                  <a:pt x="25891" y="12476"/>
                  <a:pt x="26211" y="12326"/>
                </a:cubicBezTo>
                <a:cubicBezTo>
                  <a:pt x="26722" y="12028"/>
                  <a:pt x="26872" y="11388"/>
                  <a:pt x="26957" y="10791"/>
                </a:cubicBezTo>
                <a:cubicBezTo>
                  <a:pt x="27533" y="7230"/>
                  <a:pt x="27895" y="3625"/>
                  <a:pt x="280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2"/>
          <p:cNvSpPr/>
          <p:nvPr/>
        </p:nvSpPr>
        <p:spPr>
          <a:xfrm>
            <a:off x="459300" y="4981850"/>
            <a:ext cx="309896" cy="286774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2"/>
          <p:cNvSpPr/>
          <p:nvPr/>
        </p:nvSpPr>
        <p:spPr>
          <a:xfrm>
            <a:off x="856925" y="4981850"/>
            <a:ext cx="309896" cy="286774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2"/>
          <p:cNvSpPr/>
          <p:nvPr/>
        </p:nvSpPr>
        <p:spPr>
          <a:xfrm>
            <a:off x="8373375" y="466850"/>
            <a:ext cx="309896" cy="286774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3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/>
          <p:nvPr>
            <p:ph type="title"/>
          </p:nvPr>
        </p:nvSpPr>
        <p:spPr>
          <a:xfrm>
            <a:off x="713225" y="35601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7" name="Google Shape;607;p23"/>
          <p:cNvSpPr txBox="1"/>
          <p:nvPr>
            <p:ph idx="1" type="subTitle"/>
          </p:nvPr>
        </p:nvSpPr>
        <p:spPr>
          <a:xfrm>
            <a:off x="5016575" y="1969025"/>
            <a:ext cx="26931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/>
        </p:txBody>
      </p:sp>
      <p:sp>
        <p:nvSpPr>
          <p:cNvPr id="608" name="Google Shape;608;p23"/>
          <p:cNvSpPr/>
          <p:nvPr/>
        </p:nvSpPr>
        <p:spPr>
          <a:xfrm>
            <a:off x="456950" y="312009"/>
            <a:ext cx="130177" cy="98653"/>
          </a:xfrm>
          <a:custGeom>
            <a:rect b="b" l="l" r="r" t="t"/>
            <a:pathLst>
              <a:path extrusionOk="0" h="1499" w="1978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3"/>
          <p:cNvSpPr/>
          <p:nvPr/>
        </p:nvSpPr>
        <p:spPr>
          <a:xfrm>
            <a:off x="442011" y="494308"/>
            <a:ext cx="146433" cy="128663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3"/>
          <p:cNvSpPr/>
          <p:nvPr/>
        </p:nvSpPr>
        <p:spPr>
          <a:xfrm>
            <a:off x="287878" y="439684"/>
            <a:ext cx="147420" cy="69893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3"/>
          <p:cNvSpPr/>
          <p:nvPr/>
        </p:nvSpPr>
        <p:spPr>
          <a:xfrm>
            <a:off x="248588" y="574731"/>
            <a:ext cx="104905" cy="110499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3"/>
          <p:cNvSpPr/>
          <p:nvPr/>
        </p:nvSpPr>
        <p:spPr>
          <a:xfrm>
            <a:off x="9952" y="283052"/>
            <a:ext cx="165716" cy="72525"/>
          </a:xfrm>
          <a:custGeom>
            <a:rect b="b" l="l" r="r" t="t"/>
            <a:pathLst>
              <a:path extrusionOk="0" h="1102" w="2518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3"/>
          <p:cNvSpPr/>
          <p:nvPr/>
        </p:nvSpPr>
        <p:spPr>
          <a:xfrm>
            <a:off x="-15320" y="456335"/>
            <a:ext cx="140444" cy="138338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>
            <a:off x="10741" y="701221"/>
            <a:ext cx="155054" cy="137153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>
            <a:off x="157306" y="878124"/>
            <a:ext cx="142484" cy="136758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3"/>
          <p:cNvSpPr/>
          <p:nvPr/>
        </p:nvSpPr>
        <p:spPr>
          <a:xfrm>
            <a:off x="364615" y="806257"/>
            <a:ext cx="143669" cy="147025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3"/>
          <p:cNvSpPr/>
          <p:nvPr/>
        </p:nvSpPr>
        <p:spPr>
          <a:xfrm>
            <a:off x="474325" y="674107"/>
            <a:ext cx="108327" cy="116291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3"/>
          <p:cNvSpPr/>
          <p:nvPr/>
        </p:nvSpPr>
        <p:spPr>
          <a:xfrm>
            <a:off x="450698" y="1168947"/>
            <a:ext cx="112342" cy="158147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3"/>
          <p:cNvSpPr/>
          <p:nvPr/>
        </p:nvSpPr>
        <p:spPr>
          <a:xfrm>
            <a:off x="492752" y="1040943"/>
            <a:ext cx="87136" cy="87070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"/>
          <p:cNvSpPr/>
          <p:nvPr/>
        </p:nvSpPr>
        <p:spPr>
          <a:xfrm>
            <a:off x="266423" y="1366844"/>
            <a:ext cx="175917" cy="90492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3"/>
          <p:cNvSpPr/>
          <p:nvPr/>
        </p:nvSpPr>
        <p:spPr>
          <a:xfrm>
            <a:off x="543296" y="1440948"/>
            <a:ext cx="81476" cy="93585"/>
          </a:xfrm>
          <a:custGeom>
            <a:rect b="b" l="l" r="r" t="t"/>
            <a:pathLst>
              <a:path extrusionOk="0" h="1422" w="1238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"/>
          <p:cNvSpPr/>
          <p:nvPr/>
        </p:nvSpPr>
        <p:spPr>
          <a:xfrm>
            <a:off x="-42501" y="1385337"/>
            <a:ext cx="112868" cy="94441"/>
          </a:xfrm>
          <a:custGeom>
            <a:rect b="b" l="l" r="r" t="t"/>
            <a:pathLst>
              <a:path extrusionOk="0" h="1435" w="1715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"/>
          <p:cNvSpPr/>
          <p:nvPr/>
        </p:nvSpPr>
        <p:spPr>
          <a:xfrm>
            <a:off x="113804" y="1230942"/>
            <a:ext cx="70485" cy="123925"/>
          </a:xfrm>
          <a:custGeom>
            <a:rect b="b" l="l" r="r" t="t"/>
            <a:pathLst>
              <a:path extrusionOk="0" h="1883" w="1071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3"/>
          <p:cNvSpPr/>
          <p:nvPr/>
        </p:nvSpPr>
        <p:spPr>
          <a:xfrm>
            <a:off x="238716" y="1106821"/>
            <a:ext cx="83121" cy="81147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3"/>
          <p:cNvSpPr/>
          <p:nvPr/>
        </p:nvSpPr>
        <p:spPr>
          <a:xfrm>
            <a:off x="-34143" y="946963"/>
            <a:ext cx="77856" cy="196187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3"/>
          <p:cNvSpPr/>
          <p:nvPr/>
        </p:nvSpPr>
        <p:spPr>
          <a:xfrm>
            <a:off x="609240" y="796254"/>
            <a:ext cx="76013" cy="150711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3"/>
          <p:cNvSpPr/>
          <p:nvPr/>
        </p:nvSpPr>
        <p:spPr>
          <a:xfrm>
            <a:off x="641554" y="1174015"/>
            <a:ext cx="44950" cy="137877"/>
          </a:xfrm>
          <a:custGeom>
            <a:rect b="b" l="l" r="r" t="t"/>
            <a:pathLst>
              <a:path extrusionOk="0" h="2095" w="683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3"/>
          <p:cNvSpPr/>
          <p:nvPr/>
        </p:nvSpPr>
        <p:spPr>
          <a:xfrm>
            <a:off x="640172" y="404870"/>
            <a:ext cx="73052" cy="176509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3"/>
          <p:cNvSpPr/>
          <p:nvPr/>
        </p:nvSpPr>
        <p:spPr>
          <a:xfrm>
            <a:off x="0" y="3101575"/>
            <a:ext cx="653530" cy="723079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3"/>
          <p:cNvSpPr/>
          <p:nvPr/>
        </p:nvSpPr>
        <p:spPr>
          <a:xfrm>
            <a:off x="0" y="3997788"/>
            <a:ext cx="272770" cy="472991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3"/>
          <p:cNvSpPr/>
          <p:nvPr/>
        </p:nvSpPr>
        <p:spPr>
          <a:xfrm>
            <a:off x="2447076" y="4987075"/>
            <a:ext cx="746710" cy="486654"/>
          </a:xfrm>
          <a:custGeom>
            <a:rect b="b" l="l" r="r" t="t"/>
            <a:pathLst>
              <a:path extrusionOk="0" h="11632" w="13756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3"/>
          <p:cNvSpPr/>
          <p:nvPr/>
        </p:nvSpPr>
        <p:spPr>
          <a:xfrm>
            <a:off x="8087848" y="4754276"/>
            <a:ext cx="1138214" cy="389229"/>
          </a:xfrm>
          <a:custGeom>
            <a:rect b="b" l="l" r="r" t="t"/>
            <a:pathLst>
              <a:path extrusionOk="0" h="7541" w="22052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3"/>
          <p:cNvSpPr/>
          <p:nvPr/>
        </p:nvSpPr>
        <p:spPr>
          <a:xfrm>
            <a:off x="7184251" y="95473"/>
            <a:ext cx="955534" cy="287147"/>
          </a:xfrm>
          <a:custGeom>
            <a:rect b="b" l="l" r="r" t="t"/>
            <a:pathLst>
              <a:path extrusionOk="0" h="4544" w="15121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3"/>
          <p:cNvSpPr/>
          <p:nvPr/>
        </p:nvSpPr>
        <p:spPr>
          <a:xfrm>
            <a:off x="8492550" y="1544834"/>
            <a:ext cx="879992" cy="1431898"/>
          </a:xfrm>
          <a:custGeom>
            <a:rect b="b" l="l" r="r" t="t"/>
            <a:pathLst>
              <a:path extrusionOk="0" h="23703" w="14567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3"/>
          <p:cNvSpPr/>
          <p:nvPr/>
        </p:nvSpPr>
        <p:spPr>
          <a:xfrm>
            <a:off x="6459750" y="4954650"/>
            <a:ext cx="343821" cy="318220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3"/>
          <p:cNvSpPr/>
          <p:nvPr/>
        </p:nvSpPr>
        <p:spPr>
          <a:xfrm>
            <a:off x="6840425" y="4954650"/>
            <a:ext cx="343821" cy="318220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3"/>
          <p:cNvSpPr/>
          <p:nvPr/>
        </p:nvSpPr>
        <p:spPr>
          <a:xfrm>
            <a:off x="1902450" y="151525"/>
            <a:ext cx="343821" cy="318220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2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4"/>
          <p:cNvSpPr txBox="1"/>
          <p:nvPr>
            <p:ph idx="1" type="subTitle"/>
          </p:nvPr>
        </p:nvSpPr>
        <p:spPr>
          <a:xfrm>
            <a:off x="571475" y="1011800"/>
            <a:ext cx="40005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40" name="Google Shape;640;p24"/>
          <p:cNvSpPr txBox="1"/>
          <p:nvPr>
            <p:ph idx="2" type="subTitle"/>
          </p:nvPr>
        </p:nvSpPr>
        <p:spPr>
          <a:xfrm>
            <a:off x="4571975" y="1011800"/>
            <a:ext cx="40005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600"/>
            </a:lvl9pPr>
          </a:lstStyle>
          <a:p/>
        </p:txBody>
      </p:sp>
      <p:sp>
        <p:nvSpPr>
          <p:cNvPr id="641" name="Google Shape;641;p24"/>
          <p:cNvSpPr txBox="1"/>
          <p:nvPr>
            <p:ph type="title"/>
          </p:nvPr>
        </p:nvSpPr>
        <p:spPr>
          <a:xfrm>
            <a:off x="713225" y="35601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2" name="Google Shape;642;p24"/>
          <p:cNvSpPr/>
          <p:nvPr/>
        </p:nvSpPr>
        <p:spPr>
          <a:xfrm rot="5400000">
            <a:off x="8002478" y="-74015"/>
            <a:ext cx="591860" cy="654817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4"/>
          <p:cNvSpPr/>
          <p:nvPr/>
        </p:nvSpPr>
        <p:spPr>
          <a:xfrm rot="5400000">
            <a:off x="7476536" y="-133190"/>
            <a:ext cx="247030" cy="428338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4"/>
          <p:cNvSpPr/>
          <p:nvPr/>
        </p:nvSpPr>
        <p:spPr>
          <a:xfrm rot="10800000">
            <a:off x="-112744" y="151335"/>
            <a:ext cx="376543" cy="591842"/>
          </a:xfrm>
          <a:custGeom>
            <a:rect b="b" l="l" r="r" t="t"/>
            <a:pathLst>
              <a:path extrusionOk="0" h="10259" w="6527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4"/>
          <p:cNvSpPr/>
          <p:nvPr/>
        </p:nvSpPr>
        <p:spPr>
          <a:xfrm>
            <a:off x="208688" y="3699395"/>
            <a:ext cx="121746" cy="92263"/>
          </a:xfrm>
          <a:custGeom>
            <a:rect b="b" l="l" r="r" t="t"/>
            <a:pathLst>
              <a:path extrusionOk="0" h="1499" w="1978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4"/>
          <p:cNvSpPr/>
          <p:nvPr/>
        </p:nvSpPr>
        <p:spPr>
          <a:xfrm>
            <a:off x="194716" y="3869888"/>
            <a:ext cx="136949" cy="120330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4"/>
          <p:cNvSpPr/>
          <p:nvPr/>
        </p:nvSpPr>
        <p:spPr>
          <a:xfrm>
            <a:off x="50567" y="3818801"/>
            <a:ext cx="137872" cy="65366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4"/>
          <p:cNvSpPr/>
          <p:nvPr/>
        </p:nvSpPr>
        <p:spPr>
          <a:xfrm>
            <a:off x="13821" y="3945101"/>
            <a:ext cx="98111" cy="103342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4"/>
          <p:cNvSpPr/>
          <p:nvPr/>
        </p:nvSpPr>
        <p:spPr>
          <a:xfrm>
            <a:off x="-209358" y="3672313"/>
            <a:ext cx="154983" cy="67828"/>
          </a:xfrm>
          <a:custGeom>
            <a:rect b="b" l="l" r="r" t="t"/>
            <a:pathLst>
              <a:path extrusionOk="0" h="1102" w="2518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4"/>
          <p:cNvSpPr/>
          <p:nvPr/>
        </p:nvSpPr>
        <p:spPr>
          <a:xfrm>
            <a:off x="-232993" y="3834373"/>
            <a:ext cx="131348" cy="129378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4"/>
          <p:cNvSpPr/>
          <p:nvPr/>
        </p:nvSpPr>
        <p:spPr>
          <a:xfrm>
            <a:off x="-208619" y="4063400"/>
            <a:ext cx="145012" cy="128270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4"/>
          <p:cNvSpPr/>
          <p:nvPr/>
        </p:nvSpPr>
        <p:spPr>
          <a:xfrm>
            <a:off x="-71548" y="4228846"/>
            <a:ext cx="133256" cy="127901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4"/>
          <p:cNvSpPr/>
          <p:nvPr/>
        </p:nvSpPr>
        <p:spPr>
          <a:xfrm>
            <a:off x="122334" y="4161633"/>
            <a:ext cx="134364" cy="137503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4"/>
          <p:cNvSpPr/>
          <p:nvPr/>
        </p:nvSpPr>
        <p:spPr>
          <a:xfrm>
            <a:off x="224937" y="4038041"/>
            <a:ext cx="101311" cy="108759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4"/>
          <p:cNvSpPr/>
          <p:nvPr/>
        </p:nvSpPr>
        <p:spPr>
          <a:xfrm>
            <a:off x="202841" y="4500834"/>
            <a:ext cx="105066" cy="147905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4"/>
          <p:cNvSpPr/>
          <p:nvPr/>
        </p:nvSpPr>
        <p:spPr>
          <a:xfrm>
            <a:off x="242171" y="4381120"/>
            <a:ext cx="81492" cy="81431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4"/>
          <p:cNvSpPr/>
          <p:nvPr/>
        </p:nvSpPr>
        <p:spPr>
          <a:xfrm>
            <a:off x="30501" y="4685914"/>
            <a:ext cx="164523" cy="84631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4"/>
          <p:cNvSpPr/>
          <p:nvPr/>
        </p:nvSpPr>
        <p:spPr>
          <a:xfrm>
            <a:off x="289441" y="4755219"/>
            <a:ext cx="76199" cy="87524"/>
          </a:xfrm>
          <a:custGeom>
            <a:rect b="b" l="l" r="r" t="t"/>
            <a:pathLst>
              <a:path extrusionOk="0" h="1422" w="1238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4"/>
          <p:cNvSpPr/>
          <p:nvPr/>
        </p:nvSpPr>
        <p:spPr>
          <a:xfrm>
            <a:off x="-84658" y="4791287"/>
            <a:ext cx="152336" cy="69490"/>
          </a:xfrm>
          <a:custGeom>
            <a:rect b="b" l="l" r="r" t="t"/>
            <a:pathLst>
              <a:path extrusionOk="0" h="1129" w="2475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4"/>
          <p:cNvSpPr/>
          <p:nvPr/>
        </p:nvSpPr>
        <p:spPr>
          <a:xfrm>
            <a:off x="-258413" y="4703209"/>
            <a:ext cx="105558" cy="88324"/>
          </a:xfrm>
          <a:custGeom>
            <a:rect b="b" l="l" r="r" t="t"/>
            <a:pathLst>
              <a:path extrusionOk="0" h="1435" w="1715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4"/>
          <p:cNvSpPr/>
          <p:nvPr/>
        </p:nvSpPr>
        <p:spPr>
          <a:xfrm>
            <a:off x="-112232" y="4558814"/>
            <a:ext cx="65920" cy="115899"/>
          </a:xfrm>
          <a:custGeom>
            <a:rect b="b" l="l" r="r" t="t"/>
            <a:pathLst>
              <a:path extrusionOk="0" h="1883" w="1071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4"/>
          <p:cNvSpPr/>
          <p:nvPr/>
        </p:nvSpPr>
        <p:spPr>
          <a:xfrm>
            <a:off x="4589" y="4442731"/>
            <a:ext cx="77738" cy="75891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4"/>
          <p:cNvSpPr/>
          <p:nvPr/>
        </p:nvSpPr>
        <p:spPr>
          <a:xfrm>
            <a:off x="-250596" y="4293227"/>
            <a:ext cx="72814" cy="183481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4"/>
          <p:cNvSpPr/>
          <p:nvPr/>
        </p:nvSpPr>
        <p:spPr>
          <a:xfrm>
            <a:off x="351114" y="4152278"/>
            <a:ext cx="71090" cy="140950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4"/>
          <p:cNvSpPr/>
          <p:nvPr/>
        </p:nvSpPr>
        <p:spPr>
          <a:xfrm>
            <a:off x="381335" y="4505573"/>
            <a:ext cx="42039" cy="128947"/>
          </a:xfrm>
          <a:custGeom>
            <a:rect b="b" l="l" r="r" t="t"/>
            <a:pathLst>
              <a:path extrusionOk="0" h="2095" w="683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4"/>
          <p:cNvSpPr/>
          <p:nvPr/>
        </p:nvSpPr>
        <p:spPr>
          <a:xfrm>
            <a:off x="380042" y="3786241"/>
            <a:ext cx="68321" cy="165077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4"/>
          <p:cNvSpPr/>
          <p:nvPr/>
        </p:nvSpPr>
        <p:spPr>
          <a:xfrm>
            <a:off x="-297312" y="4981537"/>
            <a:ext cx="685298" cy="59088"/>
          </a:xfrm>
          <a:custGeom>
            <a:rect b="b" l="l" r="r" t="t"/>
            <a:pathLst>
              <a:path extrusionOk="0" h="960" w="11134">
                <a:moveTo>
                  <a:pt x="10153" y="1"/>
                </a:moveTo>
                <a:cubicBezTo>
                  <a:pt x="9433" y="1"/>
                  <a:pt x="8723" y="63"/>
                  <a:pt x="7998" y="98"/>
                </a:cubicBezTo>
                <a:cubicBezTo>
                  <a:pt x="7124" y="119"/>
                  <a:pt x="6292" y="141"/>
                  <a:pt x="5418" y="141"/>
                </a:cubicBezTo>
                <a:cubicBezTo>
                  <a:pt x="4815" y="156"/>
                  <a:pt x="4211" y="171"/>
                  <a:pt x="3601" y="171"/>
                </a:cubicBezTo>
                <a:cubicBezTo>
                  <a:pt x="3348" y="171"/>
                  <a:pt x="3093" y="168"/>
                  <a:pt x="2837" y="162"/>
                </a:cubicBezTo>
                <a:cubicBezTo>
                  <a:pt x="2436" y="162"/>
                  <a:pt x="2025" y="143"/>
                  <a:pt x="1616" y="143"/>
                </a:cubicBezTo>
                <a:cubicBezTo>
                  <a:pt x="1155" y="143"/>
                  <a:pt x="697" y="167"/>
                  <a:pt x="257" y="268"/>
                </a:cubicBezTo>
                <a:cubicBezTo>
                  <a:pt x="1" y="354"/>
                  <a:pt x="1" y="695"/>
                  <a:pt x="257" y="802"/>
                </a:cubicBezTo>
                <a:cubicBezTo>
                  <a:pt x="763" y="935"/>
                  <a:pt x="1320" y="960"/>
                  <a:pt x="1874" y="960"/>
                </a:cubicBezTo>
                <a:cubicBezTo>
                  <a:pt x="2207" y="960"/>
                  <a:pt x="2539" y="951"/>
                  <a:pt x="2859" y="951"/>
                </a:cubicBezTo>
                <a:cubicBezTo>
                  <a:pt x="3733" y="951"/>
                  <a:pt x="4607" y="930"/>
                  <a:pt x="5503" y="930"/>
                </a:cubicBezTo>
                <a:cubicBezTo>
                  <a:pt x="6377" y="908"/>
                  <a:pt x="7209" y="887"/>
                  <a:pt x="8083" y="844"/>
                </a:cubicBezTo>
                <a:cubicBezTo>
                  <a:pt x="8979" y="823"/>
                  <a:pt x="9854" y="780"/>
                  <a:pt x="10749" y="674"/>
                </a:cubicBezTo>
                <a:cubicBezTo>
                  <a:pt x="11133" y="610"/>
                  <a:pt x="11005" y="13"/>
                  <a:pt x="10664" y="13"/>
                </a:cubicBezTo>
                <a:cubicBezTo>
                  <a:pt x="10493" y="4"/>
                  <a:pt x="10323" y="1"/>
                  <a:pt x="101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507257" y="154798"/>
            <a:ext cx="141629" cy="664877"/>
          </a:xfrm>
          <a:custGeom>
            <a:rect b="b" l="l" r="r" t="t"/>
            <a:pathLst>
              <a:path extrusionOk="0" h="11525" w="2455">
                <a:moveTo>
                  <a:pt x="1616" y="0"/>
                </a:moveTo>
                <a:cubicBezTo>
                  <a:pt x="750" y="0"/>
                  <a:pt x="57" y="890"/>
                  <a:pt x="256" y="1796"/>
                </a:cubicBezTo>
                <a:cubicBezTo>
                  <a:pt x="384" y="2350"/>
                  <a:pt x="854" y="2713"/>
                  <a:pt x="1216" y="3118"/>
                </a:cubicBezTo>
                <a:cubicBezTo>
                  <a:pt x="1387" y="3331"/>
                  <a:pt x="1621" y="3651"/>
                  <a:pt x="1536" y="3928"/>
                </a:cubicBezTo>
                <a:cubicBezTo>
                  <a:pt x="1472" y="4120"/>
                  <a:pt x="1237" y="4248"/>
                  <a:pt x="1067" y="4334"/>
                </a:cubicBezTo>
                <a:cubicBezTo>
                  <a:pt x="683" y="4568"/>
                  <a:pt x="278" y="4803"/>
                  <a:pt x="128" y="5272"/>
                </a:cubicBezTo>
                <a:cubicBezTo>
                  <a:pt x="1" y="5784"/>
                  <a:pt x="278" y="6274"/>
                  <a:pt x="598" y="6658"/>
                </a:cubicBezTo>
                <a:cubicBezTo>
                  <a:pt x="939" y="7042"/>
                  <a:pt x="1600" y="7405"/>
                  <a:pt x="1707" y="7959"/>
                </a:cubicBezTo>
                <a:cubicBezTo>
                  <a:pt x="1792" y="8450"/>
                  <a:pt x="1173" y="8812"/>
                  <a:pt x="896" y="9153"/>
                </a:cubicBezTo>
                <a:cubicBezTo>
                  <a:pt x="278" y="10006"/>
                  <a:pt x="790" y="11371"/>
                  <a:pt x="1856" y="11520"/>
                </a:cubicBezTo>
                <a:cubicBezTo>
                  <a:pt x="1876" y="11524"/>
                  <a:pt x="1896" y="11525"/>
                  <a:pt x="1915" y="11525"/>
                </a:cubicBezTo>
                <a:cubicBezTo>
                  <a:pt x="2299" y="11525"/>
                  <a:pt x="2454" y="10941"/>
                  <a:pt x="2048" y="10859"/>
                </a:cubicBezTo>
                <a:cubicBezTo>
                  <a:pt x="1685" y="10795"/>
                  <a:pt x="1387" y="10518"/>
                  <a:pt x="1323" y="10156"/>
                </a:cubicBezTo>
                <a:cubicBezTo>
                  <a:pt x="1237" y="9708"/>
                  <a:pt x="1536" y="9452"/>
                  <a:pt x="1813" y="9153"/>
                </a:cubicBezTo>
                <a:cubicBezTo>
                  <a:pt x="2154" y="8876"/>
                  <a:pt x="2346" y="8492"/>
                  <a:pt x="2389" y="8066"/>
                </a:cubicBezTo>
                <a:cubicBezTo>
                  <a:pt x="2346" y="7596"/>
                  <a:pt x="2133" y="7191"/>
                  <a:pt x="1771" y="6871"/>
                </a:cubicBezTo>
                <a:cubicBezTo>
                  <a:pt x="1451" y="6530"/>
                  <a:pt x="960" y="6253"/>
                  <a:pt x="790" y="5762"/>
                </a:cubicBezTo>
                <a:cubicBezTo>
                  <a:pt x="619" y="5293"/>
                  <a:pt x="1067" y="5101"/>
                  <a:pt x="1408" y="4909"/>
                </a:cubicBezTo>
                <a:cubicBezTo>
                  <a:pt x="1771" y="4760"/>
                  <a:pt x="2026" y="4483"/>
                  <a:pt x="2176" y="4120"/>
                </a:cubicBezTo>
                <a:cubicBezTo>
                  <a:pt x="2282" y="3651"/>
                  <a:pt x="2154" y="3182"/>
                  <a:pt x="1835" y="2819"/>
                </a:cubicBezTo>
                <a:cubicBezTo>
                  <a:pt x="1493" y="2414"/>
                  <a:pt x="875" y="2052"/>
                  <a:pt x="854" y="1476"/>
                </a:cubicBezTo>
                <a:cubicBezTo>
                  <a:pt x="854" y="904"/>
                  <a:pt x="1313" y="588"/>
                  <a:pt x="1822" y="588"/>
                </a:cubicBezTo>
                <a:cubicBezTo>
                  <a:pt x="1883" y="588"/>
                  <a:pt x="1944" y="592"/>
                  <a:pt x="2005" y="602"/>
                </a:cubicBezTo>
                <a:cubicBezTo>
                  <a:pt x="2012" y="602"/>
                  <a:pt x="2019" y="602"/>
                  <a:pt x="2025" y="602"/>
                </a:cubicBezTo>
                <a:cubicBezTo>
                  <a:pt x="2305" y="602"/>
                  <a:pt x="2319" y="173"/>
                  <a:pt x="2069" y="90"/>
                </a:cubicBezTo>
                <a:lnTo>
                  <a:pt x="2090" y="90"/>
                </a:lnTo>
                <a:cubicBezTo>
                  <a:pt x="1930" y="29"/>
                  <a:pt x="1770" y="0"/>
                  <a:pt x="16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347395" y="179950"/>
            <a:ext cx="126803" cy="610129"/>
          </a:xfrm>
          <a:custGeom>
            <a:rect b="b" l="l" r="r" t="t"/>
            <a:pathLst>
              <a:path extrusionOk="0" h="10576" w="2198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4"/>
          <p:cNvSpPr/>
          <p:nvPr/>
        </p:nvSpPr>
        <p:spPr>
          <a:xfrm flipH="1">
            <a:off x="8262775" y="4026732"/>
            <a:ext cx="1007946" cy="1163680"/>
          </a:xfrm>
          <a:custGeom>
            <a:rect b="b" l="l" r="r" t="t"/>
            <a:pathLst>
              <a:path extrusionOk="0" h="34716" w="30070">
                <a:moveTo>
                  <a:pt x="15229" y="1"/>
                </a:moveTo>
                <a:cubicBezTo>
                  <a:pt x="11984" y="1"/>
                  <a:pt x="8615" y="847"/>
                  <a:pt x="5758" y="1715"/>
                </a:cubicBezTo>
                <a:cubicBezTo>
                  <a:pt x="3775" y="2333"/>
                  <a:pt x="1855" y="3101"/>
                  <a:pt x="0" y="4018"/>
                </a:cubicBezTo>
                <a:lnTo>
                  <a:pt x="0" y="10928"/>
                </a:lnTo>
                <a:cubicBezTo>
                  <a:pt x="1216" y="9990"/>
                  <a:pt x="2495" y="9136"/>
                  <a:pt x="3817" y="8369"/>
                </a:cubicBezTo>
                <a:cubicBezTo>
                  <a:pt x="6952" y="6535"/>
                  <a:pt x="10471" y="5234"/>
                  <a:pt x="14097" y="5106"/>
                </a:cubicBezTo>
                <a:cubicBezTo>
                  <a:pt x="14327" y="5088"/>
                  <a:pt x="14558" y="5080"/>
                  <a:pt x="14788" y="5080"/>
                </a:cubicBezTo>
                <a:cubicBezTo>
                  <a:pt x="15687" y="5080"/>
                  <a:pt x="16579" y="5209"/>
                  <a:pt x="17445" y="5447"/>
                </a:cubicBezTo>
                <a:cubicBezTo>
                  <a:pt x="19919" y="6193"/>
                  <a:pt x="21838" y="8198"/>
                  <a:pt x="22947" y="10523"/>
                </a:cubicBezTo>
                <a:cubicBezTo>
                  <a:pt x="24034" y="12826"/>
                  <a:pt x="24397" y="15449"/>
                  <a:pt x="24504" y="18008"/>
                </a:cubicBezTo>
                <a:cubicBezTo>
                  <a:pt x="24610" y="20930"/>
                  <a:pt x="24248" y="23724"/>
                  <a:pt x="23949" y="26603"/>
                </a:cubicBezTo>
                <a:cubicBezTo>
                  <a:pt x="23672" y="29247"/>
                  <a:pt x="22734" y="31827"/>
                  <a:pt x="22200" y="34451"/>
                </a:cubicBezTo>
                <a:cubicBezTo>
                  <a:pt x="24091" y="34614"/>
                  <a:pt x="25982" y="34716"/>
                  <a:pt x="27886" y="34716"/>
                </a:cubicBezTo>
                <a:cubicBezTo>
                  <a:pt x="28215" y="34716"/>
                  <a:pt x="28545" y="34713"/>
                  <a:pt x="28875" y="34706"/>
                </a:cubicBezTo>
                <a:cubicBezTo>
                  <a:pt x="29473" y="29972"/>
                  <a:pt x="30070" y="25195"/>
                  <a:pt x="29899" y="20418"/>
                </a:cubicBezTo>
                <a:cubicBezTo>
                  <a:pt x="29750" y="15662"/>
                  <a:pt x="28790" y="10843"/>
                  <a:pt x="26423" y="6684"/>
                </a:cubicBezTo>
                <a:cubicBezTo>
                  <a:pt x="25229" y="4615"/>
                  <a:pt x="23672" y="2675"/>
                  <a:pt x="21603" y="1502"/>
                </a:cubicBezTo>
                <a:cubicBezTo>
                  <a:pt x="19680" y="409"/>
                  <a:pt x="17484" y="1"/>
                  <a:pt x="152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_2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5"/>
          <p:cNvSpPr txBox="1"/>
          <p:nvPr>
            <p:ph type="title"/>
          </p:nvPr>
        </p:nvSpPr>
        <p:spPr>
          <a:xfrm>
            <a:off x="2529250" y="234711"/>
            <a:ext cx="40854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8500"/>
            </a:lvl9pPr>
          </a:lstStyle>
          <a:p/>
        </p:txBody>
      </p:sp>
      <p:sp>
        <p:nvSpPr>
          <p:cNvPr id="673" name="Google Shape;673;p25"/>
          <p:cNvSpPr txBox="1"/>
          <p:nvPr>
            <p:ph idx="1" type="subTitle"/>
          </p:nvPr>
        </p:nvSpPr>
        <p:spPr>
          <a:xfrm>
            <a:off x="2531100" y="1576681"/>
            <a:ext cx="4085400" cy="13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74" name="Google Shape;674;p25"/>
          <p:cNvSpPr txBox="1"/>
          <p:nvPr/>
        </p:nvSpPr>
        <p:spPr>
          <a:xfrm>
            <a:off x="2288450" y="3850746"/>
            <a:ext cx="4569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, including icon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, and infographics &amp; images from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75" name="Google Shape;675;p25"/>
          <p:cNvSpPr/>
          <p:nvPr/>
        </p:nvSpPr>
        <p:spPr>
          <a:xfrm rot="5400000">
            <a:off x="-551813" y="3408836"/>
            <a:ext cx="1912598" cy="1849576"/>
          </a:xfrm>
          <a:custGeom>
            <a:rect b="b" l="l" r="r" t="t"/>
            <a:pathLst>
              <a:path extrusionOk="0" h="32915" w="33547">
                <a:moveTo>
                  <a:pt x="18691" y="1"/>
                </a:moveTo>
                <a:cubicBezTo>
                  <a:pt x="15706" y="1"/>
                  <a:pt x="12724" y="318"/>
                  <a:pt x="9789" y="947"/>
                </a:cubicBezTo>
                <a:cubicBezTo>
                  <a:pt x="7507" y="1438"/>
                  <a:pt x="5161" y="2163"/>
                  <a:pt x="3519" y="3847"/>
                </a:cubicBezTo>
                <a:cubicBezTo>
                  <a:pt x="2687" y="4722"/>
                  <a:pt x="2026" y="5788"/>
                  <a:pt x="1621" y="6940"/>
                </a:cubicBezTo>
                <a:cubicBezTo>
                  <a:pt x="1088" y="8390"/>
                  <a:pt x="747" y="9883"/>
                  <a:pt x="555" y="11418"/>
                </a:cubicBezTo>
                <a:cubicBezTo>
                  <a:pt x="469" y="12143"/>
                  <a:pt x="0" y="20396"/>
                  <a:pt x="150" y="20396"/>
                </a:cubicBezTo>
                <a:lnTo>
                  <a:pt x="13158" y="19927"/>
                </a:lnTo>
                <a:cubicBezTo>
                  <a:pt x="13542" y="18861"/>
                  <a:pt x="13372" y="17688"/>
                  <a:pt x="13521" y="16579"/>
                </a:cubicBezTo>
                <a:cubicBezTo>
                  <a:pt x="13670" y="15513"/>
                  <a:pt x="14353" y="14489"/>
                  <a:pt x="15504" y="14340"/>
                </a:cubicBezTo>
                <a:cubicBezTo>
                  <a:pt x="15595" y="14329"/>
                  <a:pt x="15686" y="14323"/>
                  <a:pt x="15776" y="14323"/>
                </a:cubicBezTo>
                <a:cubicBezTo>
                  <a:pt x="16534" y="14323"/>
                  <a:pt x="17258" y="14715"/>
                  <a:pt x="17658" y="15364"/>
                </a:cubicBezTo>
                <a:cubicBezTo>
                  <a:pt x="17914" y="15833"/>
                  <a:pt x="18063" y="16323"/>
                  <a:pt x="18127" y="16835"/>
                </a:cubicBezTo>
                <a:cubicBezTo>
                  <a:pt x="18597" y="19842"/>
                  <a:pt x="18554" y="22913"/>
                  <a:pt x="18490" y="25963"/>
                </a:cubicBezTo>
                <a:lnTo>
                  <a:pt x="18341" y="32915"/>
                </a:lnTo>
                <a:lnTo>
                  <a:pt x="33546" y="32915"/>
                </a:lnTo>
                <a:cubicBezTo>
                  <a:pt x="33525" y="27114"/>
                  <a:pt x="33503" y="21335"/>
                  <a:pt x="33482" y="15534"/>
                </a:cubicBezTo>
                <a:cubicBezTo>
                  <a:pt x="33482" y="12954"/>
                  <a:pt x="33376" y="10075"/>
                  <a:pt x="32778" y="7537"/>
                </a:cubicBezTo>
                <a:cubicBezTo>
                  <a:pt x="32352" y="5681"/>
                  <a:pt x="31478" y="3869"/>
                  <a:pt x="30027" y="2632"/>
                </a:cubicBezTo>
                <a:cubicBezTo>
                  <a:pt x="28215" y="1075"/>
                  <a:pt x="25762" y="542"/>
                  <a:pt x="23395" y="265"/>
                </a:cubicBezTo>
                <a:cubicBezTo>
                  <a:pt x="21830" y="88"/>
                  <a:pt x="20260" y="1"/>
                  <a:pt x="186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5"/>
          <p:cNvSpPr/>
          <p:nvPr/>
        </p:nvSpPr>
        <p:spPr>
          <a:xfrm>
            <a:off x="8347425" y="539499"/>
            <a:ext cx="881194" cy="1433854"/>
          </a:xfrm>
          <a:custGeom>
            <a:rect b="b" l="l" r="r" t="t"/>
            <a:pathLst>
              <a:path extrusionOk="0" h="23703" w="14567">
                <a:moveTo>
                  <a:pt x="14567" y="1"/>
                </a:moveTo>
                <a:cubicBezTo>
                  <a:pt x="11709" y="108"/>
                  <a:pt x="8851" y="385"/>
                  <a:pt x="6015" y="385"/>
                </a:cubicBezTo>
                <a:cubicBezTo>
                  <a:pt x="5268" y="427"/>
                  <a:pt x="4543" y="513"/>
                  <a:pt x="3840" y="662"/>
                </a:cubicBezTo>
                <a:cubicBezTo>
                  <a:pt x="3541" y="726"/>
                  <a:pt x="3243" y="811"/>
                  <a:pt x="2965" y="918"/>
                </a:cubicBezTo>
                <a:cubicBezTo>
                  <a:pt x="1" y="2155"/>
                  <a:pt x="747" y="6868"/>
                  <a:pt x="726" y="9512"/>
                </a:cubicBezTo>
                <a:cubicBezTo>
                  <a:pt x="683" y="13287"/>
                  <a:pt x="961" y="17062"/>
                  <a:pt x="1281" y="20815"/>
                </a:cubicBezTo>
                <a:cubicBezTo>
                  <a:pt x="1281" y="21242"/>
                  <a:pt x="1366" y="21668"/>
                  <a:pt x="1536" y="22052"/>
                </a:cubicBezTo>
                <a:cubicBezTo>
                  <a:pt x="2027" y="23012"/>
                  <a:pt x="3285" y="23225"/>
                  <a:pt x="4351" y="23332"/>
                </a:cubicBezTo>
                <a:cubicBezTo>
                  <a:pt x="7315" y="23574"/>
                  <a:pt x="10279" y="23702"/>
                  <a:pt x="13257" y="23702"/>
                </a:cubicBezTo>
                <a:cubicBezTo>
                  <a:pt x="13686" y="23702"/>
                  <a:pt x="14115" y="23700"/>
                  <a:pt x="14545" y="23694"/>
                </a:cubicBezTo>
                <a:lnTo>
                  <a:pt x="14545" y="15484"/>
                </a:lnTo>
                <a:cubicBezTo>
                  <a:pt x="13714" y="15441"/>
                  <a:pt x="12903" y="15377"/>
                  <a:pt x="12071" y="15249"/>
                </a:cubicBezTo>
                <a:cubicBezTo>
                  <a:pt x="11432" y="15142"/>
                  <a:pt x="10749" y="15014"/>
                  <a:pt x="10259" y="14567"/>
                </a:cubicBezTo>
                <a:cubicBezTo>
                  <a:pt x="9768" y="14119"/>
                  <a:pt x="9598" y="13287"/>
                  <a:pt x="10046" y="12818"/>
                </a:cubicBezTo>
                <a:cubicBezTo>
                  <a:pt x="10356" y="12487"/>
                  <a:pt x="10902" y="12402"/>
                  <a:pt x="11476" y="12402"/>
                </a:cubicBezTo>
                <a:cubicBezTo>
                  <a:pt x="12087" y="12402"/>
                  <a:pt x="12731" y="12498"/>
                  <a:pt x="13159" y="12498"/>
                </a:cubicBezTo>
                <a:lnTo>
                  <a:pt x="14567" y="12498"/>
                </a:lnTo>
                <a:lnTo>
                  <a:pt x="1456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"/>
          <p:cNvSpPr/>
          <p:nvPr/>
        </p:nvSpPr>
        <p:spPr>
          <a:xfrm rot="10800000">
            <a:off x="7360582" y="3784860"/>
            <a:ext cx="1336541" cy="2123215"/>
          </a:xfrm>
          <a:custGeom>
            <a:rect b="b" l="l" r="r" t="t"/>
            <a:pathLst>
              <a:path extrusionOk="0" h="36895" w="23225">
                <a:moveTo>
                  <a:pt x="896" y="0"/>
                </a:moveTo>
                <a:cubicBezTo>
                  <a:pt x="853" y="938"/>
                  <a:pt x="810" y="1855"/>
                  <a:pt x="789" y="2794"/>
                </a:cubicBezTo>
                <a:cubicBezTo>
                  <a:pt x="725" y="4713"/>
                  <a:pt x="661" y="6632"/>
                  <a:pt x="618" y="8552"/>
                </a:cubicBezTo>
                <a:cubicBezTo>
                  <a:pt x="555" y="10450"/>
                  <a:pt x="533" y="12326"/>
                  <a:pt x="491" y="14224"/>
                </a:cubicBezTo>
                <a:cubicBezTo>
                  <a:pt x="469" y="15909"/>
                  <a:pt x="448" y="17594"/>
                  <a:pt x="427" y="19279"/>
                </a:cubicBezTo>
                <a:cubicBezTo>
                  <a:pt x="405" y="20558"/>
                  <a:pt x="384" y="21859"/>
                  <a:pt x="363" y="23160"/>
                </a:cubicBezTo>
                <a:cubicBezTo>
                  <a:pt x="363" y="23907"/>
                  <a:pt x="341" y="24674"/>
                  <a:pt x="341" y="25421"/>
                </a:cubicBezTo>
                <a:cubicBezTo>
                  <a:pt x="277" y="28769"/>
                  <a:pt x="149" y="32117"/>
                  <a:pt x="43" y="35465"/>
                </a:cubicBezTo>
                <a:cubicBezTo>
                  <a:pt x="43" y="35700"/>
                  <a:pt x="21" y="35913"/>
                  <a:pt x="21" y="36148"/>
                </a:cubicBezTo>
                <a:cubicBezTo>
                  <a:pt x="0" y="36254"/>
                  <a:pt x="0" y="36361"/>
                  <a:pt x="21" y="36489"/>
                </a:cubicBezTo>
                <a:cubicBezTo>
                  <a:pt x="43" y="36532"/>
                  <a:pt x="64" y="36574"/>
                  <a:pt x="128" y="36617"/>
                </a:cubicBezTo>
                <a:cubicBezTo>
                  <a:pt x="213" y="36660"/>
                  <a:pt x="299" y="36681"/>
                  <a:pt x="384" y="36702"/>
                </a:cubicBezTo>
                <a:cubicBezTo>
                  <a:pt x="768" y="36745"/>
                  <a:pt x="1152" y="36787"/>
                  <a:pt x="1536" y="36809"/>
                </a:cubicBezTo>
                <a:cubicBezTo>
                  <a:pt x="2943" y="36873"/>
                  <a:pt x="4329" y="36873"/>
                  <a:pt x="5737" y="36894"/>
                </a:cubicBezTo>
                <a:cubicBezTo>
                  <a:pt x="7613" y="36894"/>
                  <a:pt x="9469" y="36894"/>
                  <a:pt x="11345" y="36851"/>
                </a:cubicBezTo>
                <a:lnTo>
                  <a:pt x="16826" y="36787"/>
                </a:lnTo>
                <a:cubicBezTo>
                  <a:pt x="18127" y="36787"/>
                  <a:pt x="19428" y="36766"/>
                  <a:pt x="20729" y="36766"/>
                </a:cubicBezTo>
                <a:cubicBezTo>
                  <a:pt x="21027" y="36766"/>
                  <a:pt x="21326" y="36766"/>
                  <a:pt x="21603" y="36787"/>
                </a:cubicBezTo>
                <a:cubicBezTo>
                  <a:pt x="21774" y="36787"/>
                  <a:pt x="21838" y="36596"/>
                  <a:pt x="21774" y="36468"/>
                </a:cubicBezTo>
                <a:lnTo>
                  <a:pt x="21774" y="36212"/>
                </a:lnTo>
                <a:cubicBezTo>
                  <a:pt x="21774" y="35913"/>
                  <a:pt x="21774" y="35615"/>
                  <a:pt x="21795" y="35337"/>
                </a:cubicBezTo>
                <a:cubicBezTo>
                  <a:pt x="21838" y="34356"/>
                  <a:pt x="21902" y="33397"/>
                  <a:pt x="21987" y="32416"/>
                </a:cubicBezTo>
                <a:cubicBezTo>
                  <a:pt x="22200" y="29857"/>
                  <a:pt x="22435" y="27319"/>
                  <a:pt x="22691" y="24760"/>
                </a:cubicBezTo>
                <a:cubicBezTo>
                  <a:pt x="22798" y="23693"/>
                  <a:pt x="22904" y="22606"/>
                  <a:pt x="23011" y="21539"/>
                </a:cubicBezTo>
                <a:cubicBezTo>
                  <a:pt x="23075" y="20942"/>
                  <a:pt x="23181" y="20324"/>
                  <a:pt x="23203" y="19727"/>
                </a:cubicBezTo>
                <a:cubicBezTo>
                  <a:pt x="23224" y="19428"/>
                  <a:pt x="22904" y="19385"/>
                  <a:pt x="22670" y="19343"/>
                </a:cubicBezTo>
                <a:cubicBezTo>
                  <a:pt x="22158" y="19236"/>
                  <a:pt x="21646" y="19193"/>
                  <a:pt x="21113" y="19151"/>
                </a:cubicBezTo>
                <a:cubicBezTo>
                  <a:pt x="20130" y="19044"/>
                  <a:pt x="19148" y="18996"/>
                  <a:pt x="18165" y="18996"/>
                </a:cubicBezTo>
                <a:cubicBezTo>
                  <a:pt x="17975" y="18996"/>
                  <a:pt x="17784" y="18998"/>
                  <a:pt x="17594" y="19002"/>
                </a:cubicBezTo>
                <a:cubicBezTo>
                  <a:pt x="17104" y="19002"/>
                  <a:pt x="16656" y="19236"/>
                  <a:pt x="16357" y="19620"/>
                </a:cubicBezTo>
                <a:cubicBezTo>
                  <a:pt x="15909" y="20217"/>
                  <a:pt x="15888" y="21028"/>
                  <a:pt x="15909" y="21753"/>
                </a:cubicBezTo>
                <a:cubicBezTo>
                  <a:pt x="15909" y="22200"/>
                  <a:pt x="15931" y="22648"/>
                  <a:pt x="15931" y="23075"/>
                </a:cubicBezTo>
                <a:cubicBezTo>
                  <a:pt x="15931" y="23651"/>
                  <a:pt x="15888" y="24226"/>
                  <a:pt x="15867" y="24802"/>
                </a:cubicBezTo>
                <a:lnTo>
                  <a:pt x="15696" y="28534"/>
                </a:lnTo>
                <a:cubicBezTo>
                  <a:pt x="15675" y="29089"/>
                  <a:pt x="15632" y="29643"/>
                  <a:pt x="15611" y="30198"/>
                </a:cubicBezTo>
                <a:cubicBezTo>
                  <a:pt x="15227" y="30155"/>
                  <a:pt x="14822" y="30134"/>
                  <a:pt x="14416" y="30070"/>
                </a:cubicBezTo>
                <a:cubicBezTo>
                  <a:pt x="14161" y="30070"/>
                  <a:pt x="13883" y="29963"/>
                  <a:pt x="13691" y="29793"/>
                </a:cubicBezTo>
                <a:cubicBezTo>
                  <a:pt x="13627" y="29750"/>
                  <a:pt x="13585" y="29729"/>
                  <a:pt x="13521" y="29729"/>
                </a:cubicBezTo>
                <a:cubicBezTo>
                  <a:pt x="13414" y="29537"/>
                  <a:pt x="13350" y="29323"/>
                  <a:pt x="13329" y="29110"/>
                </a:cubicBezTo>
                <a:cubicBezTo>
                  <a:pt x="13265" y="28705"/>
                  <a:pt x="13222" y="28278"/>
                  <a:pt x="13222" y="27873"/>
                </a:cubicBezTo>
                <a:cubicBezTo>
                  <a:pt x="13222" y="27020"/>
                  <a:pt x="13286" y="26167"/>
                  <a:pt x="13393" y="25335"/>
                </a:cubicBezTo>
                <a:cubicBezTo>
                  <a:pt x="13563" y="23587"/>
                  <a:pt x="13691" y="21859"/>
                  <a:pt x="13798" y="20089"/>
                </a:cubicBezTo>
                <a:cubicBezTo>
                  <a:pt x="13990" y="16421"/>
                  <a:pt x="14203" y="12753"/>
                  <a:pt x="14331" y="9085"/>
                </a:cubicBezTo>
                <a:cubicBezTo>
                  <a:pt x="14459" y="6057"/>
                  <a:pt x="14544" y="3028"/>
                  <a:pt x="14608" y="0"/>
                </a:cubicBezTo>
                <a:lnTo>
                  <a:pt x="14161" y="0"/>
                </a:lnTo>
                <a:cubicBezTo>
                  <a:pt x="14139" y="1557"/>
                  <a:pt x="14097" y="3092"/>
                  <a:pt x="14054" y="4649"/>
                </a:cubicBezTo>
                <a:cubicBezTo>
                  <a:pt x="13969" y="8275"/>
                  <a:pt x="13819" y="11900"/>
                  <a:pt x="13649" y="15547"/>
                </a:cubicBezTo>
                <a:cubicBezTo>
                  <a:pt x="13563" y="17359"/>
                  <a:pt x="13478" y="19172"/>
                  <a:pt x="13393" y="20985"/>
                </a:cubicBezTo>
                <a:cubicBezTo>
                  <a:pt x="13350" y="21859"/>
                  <a:pt x="13329" y="22734"/>
                  <a:pt x="13243" y="23608"/>
                </a:cubicBezTo>
                <a:cubicBezTo>
                  <a:pt x="13180" y="24461"/>
                  <a:pt x="13094" y="25250"/>
                  <a:pt x="13030" y="26082"/>
                </a:cubicBezTo>
                <a:cubicBezTo>
                  <a:pt x="12945" y="26871"/>
                  <a:pt x="12945" y="27660"/>
                  <a:pt x="12988" y="28470"/>
                </a:cubicBezTo>
                <a:cubicBezTo>
                  <a:pt x="13030" y="28918"/>
                  <a:pt x="13073" y="29473"/>
                  <a:pt x="13329" y="29878"/>
                </a:cubicBezTo>
                <a:cubicBezTo>
                  <a:pt x="13307" y="29942"/>
                  <a:pt x="13307" y="30048"/>
                  <a:pt x="13371" y="30112"/>
                </a:cubicBezTo>
                <a:cubicBezTo>
                  <a:pt x="13627" y="30326"/>
                  <a:pt x="13926" y="30454"/>
                  <a:pt x="14267" y="30496"/>
                </a:cubicBezTo>
                <a:cubicBezTo>
                  <a:pt x="14779" y="30560"/>
                  <a:pt x="15312" y="30582"/>
                  <a:pt x="15824" y="30646"/>
                </a:cubicBezTo>
                <a:cubicBezTo>
                  <a:pt x="15832" y="30647"/>
                  <a:pt x="15840" y="30648"/>
                  <a:pt x="15848" y="30648"/>
                </a:cubicBezTo>
                <a:cubicBezTo>
                  <a:pt x="15946" y="30648"/>
                  <a:pt x="16037" y="30531"/>
                  <a:pt x="16037" y="30432"/>
                </a:cubicBezTo>
                <a:cubicBezTo>
                  <a:pt x="16080" y="29195"/>
                  <a:pt x="16144" y="27958"/>
                  <a:pt x="16186" y="26700"/>
                </a:cubicBezTo>
                <a:cubicBezTo>
                  <a:pt x="16229" y="25506"/>
                  <a:pt x="16314" y="24312"/>
                  <a:pt x="16336" y="23117"/>
                </a:cubicBezTo>
                <a:cubicBezTo>
                  <a:pt x="16336" y="22307"/>
                  <a:pt x="16208" y="21454"/>
                  <a:pt x="16357" y="20622"/>
                </a:cubicBezTo>
                <a:cubicBezTo>
                  <a:pt x="16400" y="20302"/>
                  <a:pt x="16549" y="19983"/>
                  <a:pt x="16784" y="19727"/>
                </a:cubicBezTo>
                <a:cubicBezTo>
                  <a:pt x="16912" y="19599"/>
                  <a:pt x="17061" y="19492"/>
                  <a:pt x="17231" y="19449"/>
                </a:cubicBezTo>
                <a:cubicBezTo>
                  <a:pt x="17274" y="19428"/>
                  <a:pt x="17317" y="19428"/>
                  <a:pt x="17338" y="19428"/>
                </a:cubicBezTo>
                <a:cubicBezTo>
                  <a:pt x="17600" y="19403"/>
                  <a:pt x="17855" y="19393"/>
                  <a:pt x="18107" y="19393"/>
                </a:cubicBezTo>
                <a:cubicBezTo>
                  <a:pt x="18286" y="19393"/>
                  <a:pt x="18462" y="19398"/>
                  <a:pt x="18639" y="19407"/>
                </a:cubicBezTo>
                <a:cubicBezTo>
                  <a:pt x="19279" y="19428"/>
                  <a:pt x="19919" y="19449"/>
                  <a:pt x="20558" y="19492"/>
                </a:cubicBezTo>
                <a:cubicBezTo>
                  <a:pt x="21113" y="19535"/>
                  <a:pt x="21689" y="19577"/>
                  <a:pt x="22264" y="19663"/>
                </a:cubicBezTo>
                <a:cubicBezTo>
                  <a:pt x="22435" y="19684"/>
                  <a:pt x="22606" y="19727"/>
                  <a:pt x="22798" y="19769"/>
                </a:cubicBezTo>
                <a:lnTo>
                  <a:pt x="22819" y="19769"/>
                </a:lnTo>
                <a:cubicBezTo>
                  <a:pt x="22798" y="19961"/>
                  <a:pt x="22776" y="20153"/>
                  <a:pt x="22776" y="20366"/>
                </a:cubicBezTo>
                <a:cubicBezTo>
                  <a:pt x="22734" y="20729"/>
                  <a:pt x="22691" y="21091"/>
                  <a:pt x="22648" y="21454"/>
                </a:cubicBezTo>
                <a:cubicBezTo>
                  <a:pt x="22542" y="22499"/>
                  <a:pt x="22435" y="23544"/>
                  <a:pt x="22328" y="24610"/>
                </a:cubicBezTo>
                <a:cubicBezTo>
                  <a:pt x="22072" y="27127"/>
                  <a:pt x="21838" y="29643"/>
                  <a:pt x="21646" y="32160"/>
                </a:cubicBezTo>
                <a:cubicBezTo>
                  <a:pt x="21561" y="33141"/>
                  <a:pt x="21475" y="34122"/>
                  <a:pt x="21433" y="35103"/>
                </a:cubicBezTo>
                <a:cubicBezTo>
                  <a:pt x="21411" y="35423"/>
                  <a:pt x="21390" y="35743"/>
                  <a:pt x="21390" y="36062"/>
                </a:cubicBezTo>
                <a:lnTo>
                  <a:pt x="21390" y="36382"/>
                </a:lnTo>
                <a:cubicBezTo>
                  <a:pt x="21134" y="36368"/>
                  <a:pt x="20876" y="36363"/>
                  <a:pt x="20617" y="36363"/>
                </a:cubicBezTo>
                <a:cubicBezTo>
                  <a:pt x="20099" y="36363"/>
                  <a:pt x="19577" y="36382"/>
                  <a:pt x="19066" y="36382"/>
                </a:cubicBezTo>
                <a:cubicBezTo>
                  <a:pt x="17466" y="36404"/>
                  <a:pt x="15867" y="36425"/>
                  <a:pt x="14246" y="36446"/>
                </a:cubicBezTo>
                <a:cubicBezTo>
                  <a:pt x="12369" y="36468"/>
                  <a:pt x="10492" y="36510"/>
                  <a:pt x="8594" y="36510"/>
                </a:cubicBezTo>
                <a:cubicBezTo>
                  <a:pt x="7752" y="36521"/>
                  <a:pt x="6910" y="36526"/>
                  <a:pt x="6067" y="36526"/>
                </a:cubicBezTo>
                <a:cubicBezTo>
                  <a:pt x="5225" y="36526"/>
                  <a:pt x="4383" y="36521"/>
                  <a:pt x="3540" y="36510"/>
                </a:cubicBezTo>
                <a:cubicBezTo>
                  <a:pt x="2922" y="36510"/>
                  <a:pt x="2303" y="36489"/>
                  <a:pt x="1685" y="36468"/>
                </a:cubicBezTo>
                <a:cubicBezTo>
                  <a:pt x="1301" y="36446"/>
                  <a:pt x="917" y="36425"/>
                  <a:pt x="533" y="36382"/>
                </a:cubicBezTo>
                <a:cubicBezTo>
                  <a:pt x="469" y="36361"/>
                  <a:pt x="427" y="36361"/>
                  <a:pt x="363" y="36340"/>
                </a:cubicBezTo>
                <a:lnTo>
                  <a:pt x="341" y="36340"/>
                </a:lnTo>
                <a:lnTo>
                  <a:pt x="341" y="36276"/>
                </a:lnTo>
                <a:cubicBezTo>
                  <a:pt x="363" y="35849"/>
                  <a:pt x="363" y="35401"/>
                  <a:pt x="384" y="34953"/>
                </a:cubicBezTo>
                <a:cubicBezTo>
                  <a:pt x="448" y="33141"/>
                  <a:pt x="512" y="31328"/>
                  <a:pt x="576" y="29494"/>
                </a:cubicBezTo>
                <a:cubicBezTo>
                  <a:pt x="618" y="27831"/>
                  <a:pt x="661" y="26146"/>
                  <a:pt x="682" y="24461"/>
                </a:cubicBezTo>
                <a:lnTo>
                  <a:pt x="725" y="21305"/>
                </a:lnTo>
                <a:cubicBezTo>
                  <a:pt x="746" y="19812"/>
                  <a:pt x="768" y="18319"/>
                  <a:pt x="789" y="16805"/>
                </a:cubicBezTo>
                <a:cubicBezTo>
                  <a:pt x="832" y="15035"/>
                  <a:pt x="874" y="13243"/>
                  <a:pt x="917" y="11452"/>
                </a:cubicBezTo>
                <a:cubicBezTo>
                  <a:pt x="960" y="9554"/>
                  <a:pt x="1002" y="7656"/>
                  <a:pt x="1066" y="5758"/>
                </a:cubicBezTo>
                <a:cubicBezTo>
                  <a:pt x="1109" y="3881"/>
                  <a:pt x="1194" y="2047"/>
                  <a:pt x="1280" y="192"/>
                </a:cubicBezTo>
                <a:lnTo>
                  <a:pt x="12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 rot="10800000">
            <a:off x="7625706" y="2616553"/>
            <a:ext cx="334669" cy="309699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"/>
          <p:cNvSpPr/>
          <p:nvPr/>
        </p:nvSpPr>
        <p:spPr>
          <a:xfrm rot="10800000">
            <a:off x="8430781" y="4791271"/>
            <a:ext cx="60488" cy="60503"/>
          </a:xfrm>
          <a:custGeom>
            <a:rect b="b" l="l" r="r" t="t"/>
            <a:pathLst>
              <a:path extrusionOk="0" h="1003" w="1003">
                <a:moveTo>
                  <a:pt x="491" y="1"/>
                </a:moveTo>
                <a:cubicBezTo>
                  <a:pt x="213" y="1"/>
                  <a:pt x="0" y="214"/>
                  <a:pt x="0" y="491"/>
                </a:cubicBezTo>
                <a:cubicBezTo>
                  <a:pt x="0" y="768"/>
                  <a:pt x="213" y="1003"/>
                  <a:pt x="491" y="1003"/>
                </a:cubicBezTo>
                <a:cubicBezTo>
                  <a:pt x="768" y="1003"/>
                  <a:pt x="1002" y="768"/>
                  <a:pt x="1002" y="491"/>
                </a:cubicBezTo>
                <a:cubicBezTo>
                  <a:pt x="1002" y="214"/>
                  <a:pt x="768" y="1"/>
                  <a:pt x="4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5"/>
          <p:cNvSpPr/>
          <p:nvPr/>
        </p:nvSpPr>
        <p:spPr>
          <a:xfrm rot="10800000">
            <a:off x="8430780" y="4547877"/>
            <a:ext cx="70801" cy="60745"/>
          </a:xfrm>
          <a:custGeom>
            <a:rect b="b" l="l" r="r" t="t"/>
            <a:pathLst>
              <a:path extrusionOk="0" h="1007" w="1174">
                <a:moveTo>
                  <a:pt x="662" y="0"/>
                </a:moveTo>
                <a:cubicBezTo>
                  <a:pt x="214" y="0"/>
                  <a:pt x="0" y="555"/>
                  <a:pt x="320" y="853"/>
                </a:cubicBezTo>
                <a:cubicBezTo>
                  <a:pt x="419" y="959"/>
                  <a:pt x="546" y="1007"/>
                  <a:pt x="671" y="1007"/>
                </a:cubicBezTo>
                <a:cubicBezTo>
                  <a:pt x="925" y="1007"/>
                  <a:pt x="1173" y="812"/>
                  <a:pt x="1173" y="512"/>
                </a:cubicBezTo>
                <a:cubicBezTo>
                  <a:pt x="1173" y="235"/>
                  <a:pt x="939" y="0"/>
                  <a:pt x="6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 rot="10800000">
            <a:off x="8430781" y="4303700"/>
            <a:ext cx="60488" cy="61831"/>
          </a:xfrm>
          <a:custGeom>
            <a:rect b="b" l="l" r="r" t="t"/>
            <a:pathLst>
              <a:path extrusionOk="0" h="1025" w="1003">
                <a:moveTo>
                  <a:pt x="491" y="1"/>
                </a:moveTo>
                <a:cubicBezTo>
                  <a:pt x="213" y="1"/>
                  <a:pt x="0" y="235"/>
                  <a:pt x="0" y="513"/>
                </a:cubicBezTo>
                <a:cubicBezTo>
                  <a:pt x="0" y="790"/>
                  <a:pt x="213" y="1025"/>
                  <a:pt x="491" y="1025"/>
                </a:cubicBezTo>
                <a:cubicBezTo>
                  <a:pt x="768" y="1025"/>
                  <a:pt x="1002" y="790"/>
                  <a:pt x="1002" y="513"/>
                </a:cubicBezTo>
                <a:cubicBezTo>
                  <a:pt x="1002" y="235"/>
                  <a:pt x="768" y="1"/>
                  <a:pt x="4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 rot="10800000">
            <a:off x="8430781" y="4060548"/>
            <a:ext cx="60488" cy="60564"/>
          </a:xfrm>
          <a:custGeom>
            <a:rect b="b" l="l" r="r" t="t"/>
            <a:pathLst>
              <a:path extrusionOk="0" h="1004" w="1003">
                <a:moveTo>
                  <a:pt x="491" y="1"/>
                </a:moveTo>
                <a:cubicBezTo>
                  <a:pt x="213" y="1"/>
                  <a:pt x="0" y="214"/>
                  <a:pt x="0" y="491"/>
                </a:cubicBezTo>
                <a:cubicBezTo>
                  <a:pt x="0" y="769"/>
                  <a:pt x="213" y="1003"/>
                  <a:pt x="491" y="1003"/>
                </a:cubicBezTo>
                <a:cubicBezTo>
                  <a:pt x="768" y="1003"/>
                  <a:pt x="1002" y="769"/>
                  <a:pt x="1002" y="491"/>
                </a:cubicBezTo>
                <a:cubicBezTo>
                  <a:pt x="1002" y="214"/>
                  <a:pt x="768" y="1"/>
                  <a:pt x="4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5"/>
          <p:cNvSpPr/>
          <p:nvPr/>
        </p:nvSpPr>
        <p:spPr>
          <a:xfrm rot="10800000">
            <a:off x="8079331" y="2616553"/>
            <a:ext cx="334669" cy="309699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5"/>
          <p:cNvSpPr/>
          <p:nvPr/>
        </p:nvSpPr>
        <p:spPr>
          <a:xfrm rot="5400000">
            <a:off x="1040455" y="-139434"/>
            <a:ext cx="442363" cy="721227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356365" y="-99847"/>
            <a:ext cx="272095" cy="471779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 flipH="1">
            <a:off x="-380053" y="1538900"/>
            <a:ext cx="1614603" cy="760510"/>
          </a:xfrm>
          <a:custGeom>
            <a:rect b="b" l="l" r="r" t="t"/>
            <a:pathLst>
              <a:path extrusionOk="0" h="13201" w="28024">
                <a:moveTo>
                  <a:pt x="18832" y="0"/>
                </a:moveTo>
                <a:cubicBezTo>
                  <a:pt x="18747" y="1024"/>
                  <a:pt x="18640" y="2197"/>
                  <a:pt x="18000" y="2644"/>
                </a:cubicBezTo>
                <a:cubicBezTo>
                  <a:pt x="17700" y="2838"/>
                  <a:pt x="17126" y="2891"/>
                  <a:pt x="16517" y="2891"/>
                </a:cubicBezTo>
                <a:cubicBezTo>
                  <a:pt x="15787" y="2891"/>
                  <a:pt x="15007" y="2815"/>
                  <a:pt x="14588" y="2815"/>
                </a:cubicBezTo>
                <a:cubicBezTo>
                  <a:pt x="12519" y="2986"/>
                  <a:pt x="10408" y="2922"/>
                  <a:pt x="8318" y="2964"/>
                </a:cubicBezTo>
                <a:cubicBezTo>
                  <a:pt x="5546" y="3028"/>
                  <a:pt x="2773" y="3071"/>
                  <a:pt x="1" y="3114"/>
                </a:cubicBezTo>
                <a:lnTo>
                  <a:pt x="1" y="13201"/>
                </a:lnTo>
                <a:lnTo>
                  <a:pt x="25208" y="12540"/>
                </a:lnTo>
                <a:cubicBezTo>
                  <a:pt x="25550" y="12540"/>
                  <a:pt x="25891" y="12476"/>
                  <a:pt x="26211" y="12326"/>
                </a:cubicBezTo>
                <a:cubicBezTo>
                  <a:pt x="26722" y="12028"/>
                  <a:pt x="26872" y="11388"/>
                  <a:pt x="26957" y="10791"/>
                </a:cubicBezTo>
                <a:cubicBezTo>
                  <a:pt x="27533" y="7230"/>
                  <a:pt x="27895" y="3625"/>
                  <a:pt x="280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7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713225" y="3520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718650" y="1111058"/>
            <a:ext cx="77067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90" name="Google Shape;90;p4"/>
          <p:cNvSpPr/>
          <p:nvPr/>
        </p:nvSpPr>
        <p:spPr>
          <a:xfrm>
            <a:off x="5998550" y="-46850"/>
            <a:ext cx="1243402" cy="257676"/>
          </a:xfrm>
          <a:custGeom>
            <a:rect b="b" l="l" r="r" t="t"/>
            <a:pathLst>
              <a:path extrusionOk="0" h="7541" w="22052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 rot="-5400000">
            <a:off x="7576028" y="4902079"/>
            <a:ext cx="1586719" cy="747474"/>
          </a:xfrm>
          <a:custGeom>
            <a:rect b="b" l="l" r="r" t="t"/>
            <a:pathLst>
              <a:path extrusionOk="0" h="13201" w="28024">
                <a:moveTo>
                  <a:pt x="18832" y="0"/>
                </a:moveTo>
                <a:cubicBezTo>
                  <a:pt x="18747" y="1024"/>
                  <a:pt x="18640" y="2197"/>
                  <a:pt x="18000" y="2644"/>
                </a:cubicBezTo>
                <a:cubicBezTo>
                  <a:pt x="17700" y="2838"/>
                  <a:pt x="17126" y="2891"/>
                  <a:pt x="16517" y="2891"/>
                </a:cubicBezTo>
                <a:cubicBezTo>
                  <a:pt x="15787" y="2891"/>
                  <a:pt x="15007" y="2815"/>
                  <a:pt x="14588" y="2815"/>
                </a:cubicBezTo>
                <a:cubicBezTo>
                  <a:pt x="12519" y="2986"/>
                  <a:pt x="10408" y="2922"/>
                  <a:pt x="8318" y="2964"/>
                </a:cubicBezTo>
                <a:cubicBezTo>
                  <a:pt x="5546" y="3028"/>
                  <a:pt x="2773" y="3071"/>
                  <a:pt x="1" y="3114"/>
                </a:cubicBezTo>
                <a:lnTo>
                  <a:pt x="1" y="13201"/>
                </a:lnTo>
                <a:lnTo>
                  <a:pt x="25208" y="12540"/>
                </a:lnTo>
                <a:cubicBezTo>
                  <a:pt x="25550" y="12540"/>
                  <a:pt x="25891" y="12476"/>
                  <a:pt x="26211" y="12326"/>
                </a:cubicBezTo>
                <a:cubicBezTo>
                  <a:pt x="26722" y="12028"/>
                  <a:pt x="26872" y="11388"/>
                  <a:pt x="26957" y="10791"/>
                </a:cubicBezTo>
                <a:cubicBezTo>
                  <a:pt x="27533" y="7230"/>
                  <a:pt x="27895" y="3625"/>
                  <a:pt x="2802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8743116" y="539501"/>
            <a:ext cx="309407" cy="286322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>
            <a:off x="-5" y="3243480"/>
            <a:ext cx="253280" cy="567194"/>
          </a:xfrm>
          <a:custGeom>
            <a:rect b="b" l="l" r="r" t="t"/>
            <a:pathLst>
              <a:path extrusionOk="0" h="10259" w="6527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>
            <a:off x="580598" y="3246724"/>
            <a:ext cx="132625" cy="622609"/>
          </a:xfrm>
          <a:custGeom>
            <a:rect b="b" l="l" r="r" t="t"/>
            <a:pathLst>
              <a:path extrusionOk="0" h="11525" w="2455">
                <a:moveTo>
                  <a:pt x="1616" y="0"/>
                </a:moveTo>
                <a:cubicBezTo>
                  <a:pt x="750" y="0"/>
                  <a:pt x="57" y="890"/>
                  <a:pt x="256" y="1796"/>
                </a:cubicBezTo>
                <a:cubicBezTo>
                  <a:pt x="384" y="2350"/>
                  <a:pt x="854" y="2713"/>
                  <a:pt x="1216" y="3118"/>
                </a:cubicBezTo>
                <a:cubicBezTo>
                  <a:pt x="1387" y="3331"/>
                  <a:pt x="1621" y="3651"/>
                  <a:pt x="1536" y="3928"/>
                </a:cubicBezTo>
                <a:cubicBezTo>
                  <a:pt x="1472" y="4120"/>
                  <a:pt x="1237" y="4248"/>
                  <a:pt x="1067" y="4334"/>
                </a:cubicBezTo>
                <a:cubicBezTo>
                  <a:pt x="683" y="4568"/>
                  <a:pt x="278" y="4803"/>
                  <a:pt x="128" y="5272"/>
                </a:cubicBezTo>
                <a:cubicBezTo>
                  <a:pt x="1" y="5784"/>
                  <a:pt x="278" y="6274"/>
                  <a:pt x="598" y="6658"/>
                </a:cubicBezTo>
                <a:cubicBezTo>
                  <a:pt x="939" y="7042"/>
                  <a:pt x="1600" y="7405"/>
                  <a:pt x="1707" y="7959"/>
                </a:cubicBezTo>
                <a:cubicBezTo>
                  <a:pt x="1792" y="8450"/>
                  <a:pt x="1173" y="8812"/>
                  <a:pt x="896" y="9153"/>
                </a:cubicBezTo>
                <a:cubicBezTo>
                  <a:pt x="278" y="10006"/>
                  <a:pt x="790" y="11371"/>
                  <a:pt x="1856" y="11520"/>
                </a:cubicBezTo>
                <a:cubicBezTo>
                  <a:pt x="1876" y="11524"/>
                  <a:pt x="1896" y="11525"/>
                  <a:pt x="1915" y="11525"/>
                </a:cubicBezTo>
                <a:cubicBezTo>
                  <a:pt x="2299" y="11525"/>
                  <a:pt x="2454" y="10941"/>
                  <a:pt x="2048" y="10859"/>
                </a:cubicBezTo>
                <a:cubicBezTo>
                  <a:pt x="1685" y="10795"/>
                  <a:pt x="1387" y="10518"/>
                  <a:pt x="1323" y="10156"/>
                </a:cubicBezTo>
                <a:cubicBezTo>
                  <a:pt x="1237" y="9708"/>
                  <a:pt x="1536" y="9452"/>
                  <a:pt x="1813" y="9153"/>
                </a:cubicBezTo>
                <a:cubicBezTo>
                  <a:pt x="2154" y="8876"/>
                  <a:pt x="2346" y="8492"/>
                  <a:pt x="2389" y="8066"/>
                </a:cubicBezTo>
                <a:cubicBezTo>
                  <a:pt x="2346" y="7596"/>
                  <a:pt x="2133" y="7191"/>
                  <a:pt x="1771" y="6871"/>
                </a:cubicBezTo>
                <a:cubicBezTo>
                  <a:pt x="1451" y="6530"/>
                  <a:pt x="960" y="6253"/>
                  <a:pt x="790" y="5762"/>
                </a:cubicBezTo>
                <a:cubicBezTo>
                  <a:pt x="619" y="5293"/>
                  <a:pt x="1067" y="5101"/>
                  <a:pt x="1408" y="4909"/>
                </a:cubicBezTo>
                <a:cubicBezTo>
                  <a:pt x="1771" y="4760"/>
                  <a:pt x="2026" y="4483"/>
                  <a:pt x="2176" y="4120"/>
                </a:cubicBezTo>
                <a:cubicBezTo>
                  <a:pt x="2282" y="3651"/>
                  <a:pt x="2154" y="3182"/>
                  <a:pt x="1835" y="2819"/>
                </a:cubicBezTo>
                <a:cubicBezTo>
                  <a:pt x="1493" y="2414"/>
                  <a:pt x="875" y="2052"/>
                  <a:pt x="854" y="1476"/>
                </a:cubicBezTo>
                <a:cubicBezTo>
                  <a:pt x="854" y="904"/>
                  <a:pt x="1313" y="588"/>
                  <a:pt x="1822" y="588"/>
                </a:cubicBezTo>
                <a:cubicBezTo>
                  <a:pt x="1883" y="588"/>
                  <a:pt x="1944" y="592"/>
                  <a:pt x="2005" y="602"/>
                </a:cubicBezTo>
                <a:cubicBezTo>
                  <a:pt x="2012" y="602"/>
                  <a:pt x="2019" y="602"/>
                  <a:pt x="2025" y="602"/>
                </a:cubicBezTo>
                <a:cubicBezTo>
                  <a:pt x="2305" y="602"/>
                  <a:pt x="2319" y="173"/>
                  <a:pt x="2069" y="90"/>
                </a:cubicBezTo>
                <a:lnTo>
                  <a:pt x="2090" y="90"/>
                </a:lnTo>
                <a:cubicBezTo>
                  <a:pt x="1930" y="29"/>
                  <a:pt x="1770" y="0"/>
                  <a:pt x="16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>
            <a:off x="430896" y="3270277"/>
            <a:ext cx="118741" cy="571342"/>
          </a:xfrm>
          <a:custGeom>
            <a:rect b="b" l="l" r="r" t="t"/>
            <a:pathLst>
              <a:path extrusionOk="0" h="10576" w="2198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 rot="-5400000">
            <a:off x="826927" y="-475780"/>
            <a:ext cx="480778" cy="1338632"/>
          </a:xfrm>
          <a:custGeom>
            <a:rect b="b" l="l" r="r" t="t"/>
            <a:pathLst>
              <a:path extrusionOk="0" h="15542" w="5588">
                <a:moveTo>
                  <a:pt x="4548" y="1"/>
                </a:moveTo>
                <a:cubicBezTo>
                  <a:pt x="3927" y="1"/>
                  <a:pt x="3303" y="39"/>
                  <a:pt x="2688" y="121"/>
                </a:cubicBezTo>
                <a:cubicBezTo>
                  <a:pt x="2282" y="143"/>
                  <a:pt x="1899" y="292"/>
                  <a:pt x="1579" y="548"/>
                </a:cubicBezTo>
                <a:cubicBezTo>
                  <a:pt x="1365" y="804"/>
                  <a:pt x="1216" y="1102"/>
                  <a:pt x="1174" y="1422"/>
                </a:cubicBezTo>
                <a:cubicBezTo>
                  <a:pt x="256" y="5367"/>
                  <a:pt x="1" y="9419"/>
                  <a:pt x="384" y="13429"/>
                </a:cubicBezTo>
                <a:cubicBezTo>
                  <a:pt x="448" y="14026"/>
                  <a:pt x="555" y="14687"/>
                  <a:pt x="1046" y="15092"/>
                </a:cubicBezTo>
                <a:cubicBezTo>
                  <a:pt x="1493" y="15455"/>
                  <a:pt x="2112" y="15497"/>
                  <a:pt x="2709" y="15519"/>
                </a:cubicBezTo>
                <a:cubicBezTo>
                  <a:pt x="3076" y="15535"/>
                  <a:pt x="3442" y="15542"/>
                  <a:pt x="3809" y="15542"/>
                </a:cubicBezTo>
                <a:cubicBezTo>
                  <a:pt x="4402" y="15542"/>
                  <a:pt x="4995" y="15524"/>
                  <a:pt x="5588" y="15497"/>
                </a:cubicBezTo>
                <a:lnTo>
                  <a:pt x="5588" y="36"/>
                </a:lnTo>
                <a:cubicBezTo>
                  <a:pt x="5244" y="13"/>
                  <a:pt x="4896" y="1"/>
                  <a:pt x="454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type="title"/>
          </p:nvPr>
        </p:nvSpPr>
        <p:spPr>
          <a:xfrm>
            <a:off x="713225" y="3520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1" type="subTitle"/>
          </p:nvPr>
        </p:nvSpPr>
        <p:spPr>
          <a:xfrm>
            <a:off x="1977287" y="2628300"/>
            <a:ext cx="2129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5"/>
          <p:cNvSpPr txBox="1"/>
          <p:nvPr>
            <p:ph idx="2" type="subTitle"/>
          </p:nvPr>
        </p:nvSpPr>
        <p:spPr>
          <a:xfrm>
            <a:off x="1977287" y="2948775"/>
            <a:ext cx="21294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01" name="Google Shape;101;p5"/>
          <p:cNvSpPr txBox="1"/>
          <p:nvPr>
            <p:ph idx="3" type="subTitle"/>
          </p:nvPr>
        </p:nvSpPr>
        <p:spPr>
          <a:xfrm>
            <a:off x="5037313" y="2628300"/>
            <a:ext cx="2129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2" name="Google Shape;102;p5"/>
          <p:cNvSpPr txBox="1"/>
          <p:nvPr>
            <p:ph idx="4" type="subTitle"/>
          </p:nvPr>
        </p:nvSpPr>
        <p:spPr>
          <a:xfrm>
            <a:off x="5037313" y="2948775"/>
            <a:ext cx="21294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03" name="Google Shape;103;p5"/>
          <p:cNvSpPr/>
          <p:nvPr/>
        </p:nvSpPr>
        <p:spPr>
          <a:xfrm flipH="1" rot="5400000">
            <a:off x="670902" y="-408245"/>
            <a:ext cx="597231" cy="1354136"/>
          </a:xfrm>
          <a:custGeom>
            <a:rect b="b" l="l" r="r" t="t"/>
            <a:pathLst>
              <a:path extrusionOk="0" h="15542" w="5588">
                <a:moveTo>
                  <a:pt x="4548" y="1"/>
                </a:moveTo>
                <a:cubicBezTo>
                  <a:pt x="3927" y="1"/>
                  <a:pt x="3303" y="39"/>
                  <a:pt x="2688" y="121"/>
                </a:cubicBezTo>
                <a:cubicBezTo>
                  <a:pt x="2282" y="143"/>
                  <a:pt x="1899" y="292"/>
                  <a:pt x="1579" y="548"/>
                </a:cubicBezTo>
                <a:cubicBezTo>
                  <a:pt x="1365" y="804"/>
                  <a:pt x="1216" y="1102"/>
                  <a:pt x="1174" y="1422"/>
                </a:cubicBezTo>
                <a:cubicBezTo>
                  <a:pt x="256" y="5367"/>
                  <a:pt x="1" y="9419"/>
                  <a:pt x="384" y="13429"/>
                </a:cubicBezTo>
                <a:cubicBezTo>
                  <a:pt x="448" y="14026"/>
                  <a:pt x="555" y="14687"/>
                  <a:pt x="1046" y="15092"/>
                </a:cubicBezTo>
                <a:cubicBezTo>
                  <a:pt x="1493" y="15455"/>
                  <a:pt x="2112" y="15497"/>
                  <a:pt x="2709" y="15519"/>
                </a:cubicBezTo>
                <a:cubicBezTo>
                  <a:pt x="3076" y="15535"/>
                  <a:pt x="3442" y="15542"/>
                  <a:pt x="3809" y="15542"/>
                </a:cubicBezTo>
                <a:cubicBezTo>
                  <a:pt x="4402" y="15542"/>
                  <a:pt x="4995" y="15524"/>
                  <a:pt x="5588" y="15497"/>
                </a:cubicBezTo>
                <a:lnTo>
                  <a:pt x="5588" y="36"/>
                </a:lnTo>
                <a:cubicBezTo>
                  <a:pt x="5244" y="13"/>
                  <a:pt x="4896" y="1"/>
                  <a:pt x="45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-118327" y="1757600"/>
            <a:ext cx="589647" cy="756127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-118325" y="2662396"/>
            <a:ext cx="208348" cy="500296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 rot="5400000">
            <a:off x="8408931" y="87221"/>
            <a:ext cx="1248253" cy="426858"/>
          </a:xfrm>
          <a:custGeom>
            <a:rect b="b" l="l" r="r" t="t"/>
            <a:pathLst>
              <a:path extrusionOk="0" h="7541" w="22052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9253868" y="3786631"/>
            <a:ext cx="123778" cy="93804"/>
          </a:xfrm>
          <a:custGeom>
            <a:rect b="b" l="l" r="r" t="t"/>
            <a:pathLst>
              <a:path extrusionOk="0" h="1499" w="1978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9239662" y="3959977"/>
            <a:ext cx="139235" cy="122339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9093101" y="3908036"/>
            <a:ext cx="140174" cy="66457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055741" y="4036449"/>
            <a:ext cx="99749" cy="105068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828827" y="3759096"/>
            <a:ext cx="157570" cy="68960"/>
          </a:xfrm>
          <a:custGeom>
            <a:rect b="b" l="l" r="r" t="t"/>
            <a:pathLst>
              <a:path extrusionOk="0" h="1102" w="2518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8804796" y="3923868"/>
            <a:ext cx="133540" cy="131538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8829578" y="4156727"/>
            <a:ext cx="147433" cy="130412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8968943" y="4324942"/>
            <a:ext cx="135480" cy="130036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9166069" y="4256605"/>
            <a:ext cx="136607" cy="139798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9270389" y="4130945"/>
            <a:ext cx="103003" cy="110574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9247923" y="4601481"/>
            <a:ext cx="106820" cy="150374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9287911" y="4479764"/>
            <a:ext cx="82853" cy="82790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8927578" y="4660431"/>
            <a:ext cx="67021" cy="117833"/>
          </a:xfrm>
          <a:custGeom>
            <a:rect b="b" l="l" r="r" t="t"/>
            <a:pathLst>
              <a:path extrusionOk="0" h="1883" w="1071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9046354" y="4542406"/>
            <a:ext cx="79035" cy="77158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8786899" y="4390400"/>
            <a:ext cx="74029" cy="186544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9398677" y="4247092"/>
            <a:ext cx="72277" cy="143302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9429404" y="4606300"/>
            <a:ext cx="42740" cy="131100"/>
          </a:xfrm>
          <a:custGeom>
            <a:rect b="b" l="l" r="r" t="t"/>
            <a:pathLst>
              <a:path extrusionOk="0" h="2095" w="683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9428089" y="3874931"/>
            <a:ext cx="69461" cy="167833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 flipH="1">
            <a:off x="8307845" y="444300"/>
            <a:ext cx="340230" cy="314833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 flipH="1" rot="5400000">
            <a:off x="-323930" y="4508243"/>
            <a:ext cx="1345938" cy="1830627"/>
          </a:xfrm>
          <a:custGeom>
            <a:rect b="b" l="l" r="r" t="t"/>
            <a:pathLst>
              <a:path extrusionOk="0" h="31473" w="23140">
                <a:moveTo>
                  <a:pt x="22831" y="1"/>
                </a:moveTo>
                <a:cubicBezTo>
                  <a:pt x="22697" y="1"/>
                  <a:pt x="22564" y="86"/>
                  <a:pt x="22564" y="257"/>
                </a:cubicBezTo>
                <a:lnTo>
                  <a:pt x="22585" y="257"/>
                </a:lnTo>
                <a:cubicBezTo>
                  <a:pt x="22351" y="3648"/>
                  <a:pt x="22329" y="7060"/>
                  <a:pt x="22180" y="10451"/>
                </a:cubicBezTo>
                <a:cubicBezTo>
                  <a:pt x="22137" y="11943"/>
                  <a:pt x="22009" y="13436"/>
                  <a:pt x="21114" y="14716"/>
                </a:cubicBezTo>
                <a:cubicBezTo>
                  <a:pt x="20282" y="15804"/>
                  <a:pt x="19152" y="16635"/>
                  <a:pt x="17851" y="17083"/>
                </a:cubicBezTo>
                <a:cubicBezTo>
                  <a:pt x="16401" y="17616"/>
                  <a:pt x="14844" y="17829"/>
                  <a:pt x="13308" y="17957"/>
                </a:cubicBezTo>
                <a:cubicBezTo>
                  <a:pt x="11602" y="18128"/>
                  <a:pt x="9896" y="18213"/>
                  <a:pt x="8190" y="18235"/>
                </a:cubicBezTo>
                <a:cubicBezTo>
                  <a:pt x="6505" y="18235"/>
                  <a:pt x="4821" y="18171"/>
                  <a:pt x="3136" y="18043"/>
                </a:cubicBezTo>
                <a:cubicBezTo>
                  <a:pt x="2709" y="18000"/>
                  <a:pt x="2304" y="17957"/>
                  <a:pt x="1878" y="17915"/>
                </a:cubicBezTo>
                <a:cubicBezTo>
                  <a:pt x="1758" y="17891"/>
                  <a:pt x="1632" y="17879"/>
                  <a:pt x="1504" y="17879"/>
                </a:cubicBezTo>
                <a:cubicBezTo>
                  <a:pt x="1292" y="17879"/>
                  <a:pt x="1075" y="17912"/>
                  <a:pt x="875" y="17979"/>
                </a:cubicBezTo>
                <a:cubicBezTo>
                  <a:pt x="172" y="18256"/>
                  <a:pt x="172" y="18981"/>
                  <a:pt x="172" y="19621"/>
                </a:cubicBezTo>
                <a:cubicBezTo>
                  <a:pt x="129" y="23460"/>
                  <a:pt x="44" y="27298"/>
                  <a:pt x="1" y="31137"/>
                </a:cubicBezTo>
                <a:cubicBezTo>
                  <a:pt x="12" y="31361"/>
                  <a:pt x="182" y="31473"/>
                  <a:pt x="356" y="31473"/>
                </a:cubicBezTo>
                <a:cubicBezTo>
                  <a:pt x="529" y="31473"/>
                  <a:pt x="705" y="31361"/>
                  <a:pt x="726" y="31137"/>
                </a:cubicBezTo>
                <a:cubicBezTo>
                  <a:pt x="790" y="27703"/>
                  <a:pt x="811" y="24291"/>
                  <a:pt x="897" y="20879"/>
                </a:cubicBezTo>
                <a:lnTo>
                  <a:pt x="918" y="19621"/>
                </a:lnTo>
                <a:cubicBezTo>
                  <a:pt x="918" y="19365"/>
                  <a:pt x="854" y="18853"/>
                  <a:pt x="1195" y="18789"/>
                </a:cubicBezTo>
                <a:cubicBezTo>
                  <a:pt x="1275" y="18784"/>
                  <a:pt x="1355" y="18781"/>
                  <a:pt x="1435" y="18781"/>
                </a:cubicBezTo>
                <a:cubicBezTo>
                  <a:pt x="1675" y="18781"/>
                  <a:pt x="1915" y="18805"/>
                  <a:pt x="2155" y="18853"/>
                </a:cubicBezTo>
                <a:cubicBezTo>
                  <a:pt x="2581" y="18896"/>
                  <a:pt x="3008" y="18917"/>
                  <a:pt x="3456" y="18960"/>
                </a:cubicBezTo>
                <a:cubicBezTo>
                  <a:pt x="4721" y="19039"/>
                  <a:pt x="5986" y="19083"/>
                  <a:pt x="7252" y="19083"/>
                </a:cubicBezTo>
                <a:cubicBezTo>
                  <a:pt x="7693" y="19083"/>
                  <a:pt x="8133" y="19077"/>
                  <a:pt x="8574" y="19066"/>
                </a:cubicBezTo>
                <a:cubicBezTo>
                  <a:pt x="10237" y="19024"/>
                  <a:pt x="11901" y="18917"/>
                  <a:pt x="13564" y="18725"/>
                </a:cubicBezTo>
                <a:cubicBezTo>
                  <a:pt x="15121" y="18555"/>
                  <a:pt x="16678" y="18320"/>
                  <a:pt x="18128" y="17766"/>
                </a:cubicBezTo>
                <a:cubicBezTo>
                  <a:pt x="19408" y="17318"/>
                  <a:pt x="20538" y="16550"/>
                  <a:pt x="21434" y="15548"/>
                </a:cubicBezTo>
                <a:cubicBezTo>
                  <a:pt x="22393" y="14417"/>
                  <a:pt x="22777" y="13074"/>
                  <a:pt x="22905" y="11602"/>
                </a:cubicBezTo>
                <a:cubicBezTo>
                  <a:pt x="23054" y="9768"/>
                  <a:pt x="22990" y="7913"/>
                  <a:pt x="23033" y="6079"/>
                </a:cubicBezTo>
                <a:cubicBezTo>
                  <a:pt x="23076" y="4138"/>
                  <a:pt x="23140" y="2197"/>
                  <a:pt x="23097" y="257"/>
                </a:cubicBezTo>
                <a:cubicBezTo>
                  <a:pt x="23097" y="86"/>
                  <a:pt x="22964" y="1"/>
                  <a:pt x="228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"/>
          <p:cNvSpPr/>
          <p:nvPr/>
        </p:nvSpPr>
        <p:spPr>
          <a:xfrm flipH="1" rot="5400000">
            <a:off x="-388319" y="4383418"/>
            <a:ext cx="1434000" cy="1803638"/>
          </a:xfrm>
          <a:custGeom>
            <a:rect b="b" l="l" r="r" t="t"/>
            <a:pathLst>
              <a:path extrusionOk="0" h="31009" w="24654">
                <a:moveTo>
                  <a:pt x="24280" y="0"/>
                </a:moveTo>
                <a:cubicBezTo>
                  <a:pt x="24105" y="0"/>
                  <a:pt x="23929" y="112"/>
                  <a:pt x="23907" y="336"/>
                </a:cubicBezTo>
                <a:cubicBezTo>
                  <a:pt x="23886" y="3108"/>
                  <a:pt x="23779" y="5859"/>
                  <a:pt x="23502" y="8610"/>
                </a:cubicBezTo>
                <a:cubicBezTo>
                  <a:pt x="23267" y="10892"/>
                  <a:pt x="23054" y="13345"/>
                  <a:pt x="21924" y="15413"/>
                </a:cubicBezTo>
                <a:cubicBezTo>
                  <a:pt x="19685" y="19529"/>
                  <a:pt x="14417" y="19465"/>
                  <a:pt x="10323" y="19700"/>
                </a:cubicBezTo>
                <a:cubicBezTo>
                  <a:pt x="7209" y="19871"/>
                  <a:pt x="4074" y="20063"/>
                  <a:pt x="960" y="20169"/>
                </a:cubicBezTo>
                <a:cubicBezTo>
                  <a:pt x="769" y="20169"/>
                  <a:pt x="619" y="20318"/>
                  <a:pt x="598" y="20510"/>
                </a:cubicBezTo>
                <a:cubicBezTo>
                  <a:pt x="107" y="23901"/>
                  <a:pt x="1" y="27356"/>
                  <a:pt x="278" y="30768"/>
                </a:cubicBezTo>
                <a:cubicBezTo>
                  <a:pt x="278" y="30928"/>
                  <a:pt x="395" y="31008"/>
                  <a:pt x="513" y="31008"/>
                </a:cubicBezTo>
                <a:cubicBezTo>
                  <a:pt x="630" y="31008"/>
                  <a:pt x="747" y="30928"/>
                  <a:pt x="747" y="30768"/>
                </a:cubicBezTo>
                <a:cubicBezTo>
                  <a:pt x="871" y="27448"/>
                  <a:pt x="975" y="24148"/>
                  <a:pt x="1290" y="20849"/>
                </a:cubicBezTo>
                <a:lnTo>
                  <a:pt x="1290" y="20849"/>
                </a:lnTo>
                <a:cubicBezTo>
                  <a:pt x="4059" y="20651"/>
                  <a:pt x="6828" y="20548"/>
                  <a:pt x="9597" y="20425"/>
                </a:cubicBezTo>
                <a:cubicBezTo>
                  <a:pt x="11965" y="20318"/>
                  <a:pt x="14396" y="20318"/>
                  <a:pt x="16699" y="19785"/>
                </a:cubicBezTo>
                <a:cubicBezTo>
                  <a:pt x="18789" y="19316"/>
                  <a:pt x="20772" y="18335"/>
                  <a:pt x="22031" y="16565"/>
                </a:cubicBezTo>
                <a:cubicBezTo>
                  <a:pt x="23395" y="14646"/>
                  <a:pt x="23737" y="12172"/>
                  <a:pt x="24035" y="9911"/>
                </a:cubicBezTo>
                <a:cubicBezTo>
                  <a:pt x="24462" y="6734"/>
                  <a:pt x="24654" y="3535"/>
                  <a:pt x="24654" y="336"/>
                </a:cubicBezTo>
                <a:cubicBezTo>
                  <a:pt x="24632" y="112"/>
                  <a:pt x="24456" y="0"/>
                  <a:pt x="242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 flipH="1" rot="5400000">
            <a:off x="-117968" y="4426686"/>
            <a:ext cx="1394913" cy="1334363"/>
          </a:xfrm>
          <a:custGeom>
            <a:rect b="b" l="l" r="r" t="t"/>
            <a:pathLst>
              <a:path extrusionOk="0" h="22941" w="23982">
                <a:moveTo>
                  <a:pt x="23573" y="1"/>
                </a:moveTo>
                <a:cubicBezTo>
                  <a:pt x="23368" y="1"/>
                  <a:pt x="23160" y="134"/>
                  <a:pt x="23160" y="401"/>
                </a:cubicBezTo>
                <a:cubicBezTo>
                  <a:pt x="22990" y="5903"/>
                  <a:pt x="22307" y="11384"/>
                  <a:pt x="21070" y="16736"/>
                </a:cubicBezTo>
                <a:cubicBezTo>
                  <a:pt x="20814" y="17824"/>
                  <a:pt x="20558" y="18976"/>
                  <a:pt x="19876" y="19871"/>
                </a:cubicBezTo>
                <a:cubicBezTo>
                  <a:pt x="19236" y="20724"/>
                  <a:pt x="18277" y="21194"/>
                  <a:pt x="17274" y="21449"/>
                </a:cubicBezTo>
                <a:cubicBezTo>
                  <a:pt x="16208" y="21684"/>
                  <a:pt x="15120" y="21812"/>
                  <a:pt x="14033" y="21855"/>
                </a:cubicBezTo>
                <a:cubicBezTo>
                  <a:pt x="12604" y="21919"/>
                  <a:pt x="11175" y="21983"/>
                  <a:pt x="9768" y="22025"/>
                </a:cubicBezTo>
                <a:cubicBezTo>
                  <a:pt x="6633" y="22132"/>
                  <a:pt x="3498" y="22132"/>
                  <a:pt x="341" y="22196"/>
                </a:cubicBezTo>
                <a:cubicBezTo>
                  <a:pt x="0" y="22196"/>
                  <a:pt x="0" y="22729"/>
                  <a:pt x="341" y="22729"/>
                </a:cubicBezTo>
                <a:cubicBezTo>
                  <a:pt x="2323" y="22875"/>
                  <a:pt x="4305" y="22941"/>
                  <a:pt x="6287" y="22941"/>
                </a:cubicBezTo>
                <a:cubicBezTo>
                  <a:pt x="7206" y="22941"/>
                  <a:pt x="8124" y="22927"/>
                  <a:pt x="9042" y="22900"/>
                </a:cubicBezTo>
                <a:cubicBezTo>
                  <a:pt x="10493" y="22857"/>
                  <a:pt x="11964" y="22814"/>
                  <a:pt x="13414" y="22729"/>
                </a:cubicBezTo>
                <a:cubicBezTo>
                  <a:pt x="14609" y="22686"/>
                  <a:pt x="15803" y="22580"/>
                  <a:pt x="16976" y="22388"/>
                </a:cubicBezTo>
                <a:cubicBezTo>
                  <a:pt x="18042" y="22196"/>
                  <a:pt x="19066" y="21748"/>
                  <a:pt x="19897" y="21044"/>
                </a:cubicBezTo>
                <a:cubicBezTo>
                  <a:pt x="20772" y="20298"/>
                  <a:pt x="21262" y="19210"/>
                  <a:pt x="21561" y="18123"/>
                </a:cubicBezTo>
                <a:cubicBezTo>
                  <a:pt x="21945" y="16822"/>
                  <a:pt x="22179" y="15478"/>
                  <a:pt x="22414" y="14156"/>
                </a:cubicBezTo>
                <a:cubicBezTo>
                  <a:pt x="22691" y="12748"/>
                  <a:pt x="22904" y="11362"/>
                  <a:pt x="23096" y="9976"/>
                </a:cubicBezTo>
                <a:cubicBezTo>
                  <a:pt x="23544" y="6798"/>
                  <a:pt x="23843" y="3600"/>
                  <a:pt x="23971" y="401"/>
                </a:cubicBezTo>
                <a:cubicBezTo>
                  <a:pt x="23981" y="134"/>
                  <a:pt x="23779" y="1"/>
                  <a:pt x="235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 flipH="1">
            <a:off x="799395" y="5005187"/>
            <a:ext cx="340230" cy="314833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 flipH="1">
            <a:off x="409370" y="5005187"/>
            <a:ext cx="340230" cy="314833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9072700" y="4789658"/>
            <a:ext cx="167270" cy="86044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9335972" y="4860123"/>
            <a:ext cx="77471" cy="88985"/>
          </a:xfrm>
          <a:custGeom>
            <a:rect b="b" l="l" r="r" t="t"/>
            <a:pathLst>
              <a:path extrusionOk="0" h="1422" w="1238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8955613" y="4896795"/>
            <a:ext cx="154879" cy="70650"/>
          </a:xfrm>
          <a:custGeom>
            <a:rect b="b" l="l" r="r" t="t"/>
            <a:pathLst>
              <a:path extrusionOk="0" h="1129" w="2475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8778951" y="4807243"/>
            <a:ext cx="107320" cy="89799"/>
          </a:xfrm>
          <a:custGeom>
            <a:rect b="b" l="l" r="r" t="t"/>
            <a:pathLst>
              <a:path extrusionOk="0" h="1435" w="1715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>
            <p:ph type="title"/>
          </p:nvPr>
        </p:nvSpPr>
        <p:spPr>
          <a:xfrm>
            <a:off x="713225" y="3520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6"/>
          <p:cNvSpPr/>
          <p:nvPr/>
        </p:nvSpPr>
        <p:spPr>
          <a:xfrm flipH="1" rot="10800000">
            <a:off x="7196125" y="4806020"/>
            <a:ext cx="1290310" cy="403680"/>
          </a:xfrm>
          <a:custGeom>
            <a:rect b="b" l="l" r="r" t="t"/>
            <a:pathLst>
              <a:path extrusionOk="0" h="6595" w="19728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 rot="5400000">
            <a:off x="-436182" y="4112904"/>
            <a:ext cx="1230336" cy="375429"/>
          </a:xfrm>
          <a:custGeom>
            <a:rect b="b" l="l" r="r" t="t"/>
            <a:pathLst>
              <a:path extrusionOk="0" h="7541" w="22052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 flipH="1">
            <a:off x="-47154" y="1317474"/>
            <a:ext cx="324979" cy="633288"/>
          </a:xfrm>
          <a:custGeom>
            <a:rect b="b" l="l" r="r" t="t"/>
            <a:pathLst>
              <a:path extrusionOk="0" h="10259" w="6527">
                <a:moveTo>
                  <a:pt x="6526" y="1"/>
                </a:moveTo>
                <a:cubicBezTo>
                  <a:pt x="4991" y="22"/>
                  <a:pt x="3455" y="65"/>
                  <a:pt x="1920" y="86"/>
                </a:cubicBezTo>
                <a:cubicBezTo>
                  <a:pt x="1891" y="83"/>
                  <a:pt x="1862" y="82"/>
                  <a:pt x="1832" y="82"/>
                </a:cubicBezTo>
                <a:cubicBezTo>
                  <a:pt x="1623" y="82"/>
                  <a:pt x="1403" y="150"/>
                  <a:pt x="1216" y="299"/>
                </a:cubicBezTo>
                <a:cubicBezTo>
                  <a:pt x="1088" y="470"/>
                  <a:pt x="1024" y="683"/>
                  <a:pt x="1024" y="918"/>
                </a:cubicBezTo>
                <a:lnTo>
                  <a:pt x="960" y="1664"/>
                </a:lnTo>
                <a:cubicBezTo>
                  <a:pt x="704" y="4372"/>
                  <a:pt x="1" y="7571"/>
                  <a:pt x="427" y="10258"/>
                </a:cubicBezTo>
                <a:lnTo>
                  <a:pt x="6526" y="10088"/>
                </a:lnTo>
                <a:lnTo>
                  <a:pt x="652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/>
          <p:nvPr/>
        </p:nvSpPr>
        <p:spPr>
          <a:xfrm flipH="1">
            <a:off x="107999" y="480124"/>
            <a:ext cx="141974" cy="683104"/>
          </a:xfrm>
          <a:custGeom>
            <a:rect b="b" l="l" r="r" t="t"/>
            <a:pathLst>
              <a:path extrusionOk="0" h="10576" w="2198">
                <a:moveTo>
                  <a:pt x="1402" y="1"/>
                </a:moveTo>
                <a:cubicBezTo>
                  <a:pt x="1390" y="1"/>
                  <a:pt x="1378" y="1"/>
                  <a:pt x="1366" y="3"/>
                </a:cubicBezTo>
                <a:cubicBezTo>
                  <a:pt x="534" y="89"/>
                  <a:pt x="1" y="984"/>
                  <a:pt x="342" y="1773"/>
                </a:cubicBezTo>
                <a:cubicBezTo>
                  <a:pt x="534" y="2221"/>
                  <a:pt x="1046" y="2413"/>
                  <a:pt x="1259" y="2840"/>
                </a:cubicBezTo>
                <a:cubicBezTo>
                  <a:pt x="1366" y="3095"/>
                  <a:pt x="1366" y="3373"/>
                  <a:pt x="1259" y="3629"/>
                </a:cubicBezTo>
                <a:cubicBezTo>
                  <a:pt x="1110" y="3906"/>
                  <a:pt x="833" y="4055"/>
                  <a:pt x="641" y="4290"/>
                </a:cubicBezTo>
                <a:cubicBezTo>
                  <a:pt x="22" y="4994"/>
                  <a:pt x="65" y="6060"/>
                  <a:pt x="726" y="6721"/>
                </a:cubicBezTo>
                <a:cubicBezTo>
                  <a:pt x="982" y="6977"/>
                  <a:pt x="1536" y="7318"/>
                  <a:pt x="1387" y="7745"/>
                </a:cubicBezTo>
                <a:cubicBezTo>
                  <a:pt x="1259" y="8086"/>
                  <a:pt x="854" y="8299"/>
                  <a:pt x="619" y="8534"/>
                </a:cubicBezTo>
                <a:cubicBezTo>
                  <a:pt x="299" y="8854"/>
                  <a:pt x="214" y="9344"/>
                  <a:pt x="427" y="9749"/>
                </a:cubicBezTo>
                <a:cubicBezTo>
                  <a:pt x="662" y="10197"/>
                  <a:pt x="1195" y="10410"/>
                  <a:pt x="1643" y="10560"/>
                </a:cubicBezTo>
                <a:cubicBezTo>
                  <a:pt x="1675" y="10570"/>
                  <a:pt x="1705" y="10575"/>
                  <a:pt x="1733" y="10575"/>
                </a:cubicBezTo>
                <a:cubicBezTo>
                  <a:pt x="1984" y="10575"/>
                  <a:pt x="2061" y="10184"/>
                  <a:pt x="1792" y="10069"/>
                </a:cubicBezTo>
                <a:lnTo>
                  <a:pt x="1792" y="10069"/>
                </a:lnTo>
                <a:lnTo>
                  <a:pt x="1771" y="10090"/>
                </a:lnTo>
                <a:cubicBezTo>
                  <a:pt x="1472" y="9962"/>
                  <a:pt x="939" y="9728"/>
                  <a:pt x="896" y="9344"/>
                </a:cubicBezTo>
                <a:cubicBezTo>
                  <a:pt x="875" y="9024"/>
                  <a:pt x="1280" y="8768"/>
                  <a:pt x="1494" y="8576"/>
                </a:cubicBezTo>
                <a:cubicBezTo>
                  <a:pt x="2048" y="8064"/>
                  <a:pt x="2197" y="7425"/>
                  <a:pt x="1707" y="6806"/>
                </a:cubicBezTo>
                <a:cubicBezTo>
                  <a:pt x="1451" y="6508"/>
                  <a:pt x="1110" y="6273"/>
                  <a:pt x="939" y="5932"/>
                </a:cubicBezTo>
                <a:cubicBezTo>
                  <a:pt x="747" y="5527"/>
                  <a:pt x="790" y="5057"/>
                  <a:pt x="1046" y="4716"/>
                </a:cubicBezTo>
                <a:cubicBezTo>
                  <a:pt x="1323" y="4354"/>
                  <a:pt x="1686" y="4140"/>
                  <a:pt x="1856" y="3671"/>
                </a:cubicBezTo>
                <a:cubicBezTo>
                  <a:pt x="1963" y="3287"/>
                  <a:pt x="1920" y="2861"/>
                  <a:pt x="1728" y="2498"/>
                </a:cubicBezTo>
                <a:cubicBezTo>
                  <a:pt x="1515" y="2114"/>
                  <a:pt x="960" y="1859"/>
                  <a:pt x="854" y="1411"/>
                </a:cubicBezTo>
                <a:cubicBezTo>
                  <a:pt x="790" y="1006"/>
                  <a:pt x="1046" y="622"/>
                  <a:pt x="1451" y="515"/>
                </a:cubicBezTo>
                <a:cubicBezTo>
                  <a:pt x="1696" y="454"/>
                  <a:pt x="1667" y="1"/>
                  <a:pt x="1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8963193" y="831846"/>
            <a:ext cx="278262" cy="257501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8963193" y="352071"/>
            <a:ext cx="278262" cy="257501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 flipH="1">
            <a:off x="9006550" y="2146925"/>
            <a:ext cx="157543" cy="119392"/>
          </a:xfrm>
          <a:custGeom>
            <a:rect b="b" l="l" r="r" t="t"/>
            <a:pathLst>
              <a:path extrusionOk="0" h="1499" w="1978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 flipH="1">
            <a:off x="9004957" y="2367546"/>
            <a:ext cx="177216" cy="155711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"/>
          <p:cNvSpPr/>
          <p:nvPr/>
        </p:nvSpPr>
        <p:spPr>
          <a:xfrm flipH="1">
            <a:off x="9190293" y="2301439"/>
            <a:ext cx="178410" cy="84586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 flipH="1">
            <a:off x="9101966" y="2745070"/>
            <a:ext cx="173870" cy="177933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 flipH="1">
            <a:off x="9011967" y="2585140"/>
            <a:ext cx="131100" cy="140737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"/>
          <p:cNvSpPr/>
          <p:nvPr/>
        </p:nvSpPr>
        <p:spPr>
          <a:xfrm flipH="1">
            <a:off x="9035701" y="3184002"/>
            <a:ext cx="135958" cy="191393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"/>
          <p:cNvSpPr/>
          <p:nvPr/>
        </p:nvSpPr>
        <p:spPr>
          <a:xfrm flipH="1">
            <a:off x="9015312" y="3029089"/>
            <a:ext cx="105453" cy="105374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 flipH="1">
            <a:off x="9181770" y="3423499"/>
            <a:ext cx="212898" cy="109515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"/>
          <p:cNvSpPr/>
          <p:nvPr/>
        </p:nvSpPr>
        <p:spPr>
          <a:xfrm flipH="1">
            <a:off x="8887800" y="2732964"/>
            <a:ext cx="91993" cy="182393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 flipH="1">
            <a:off x="8886287" y="3190135"/>
            <a:ext cx="54399" cy="166862"/>
          </a:xfrm>
          <a:custGeom>
            <a:rect b="b" l="l" r="r" t="t"/>
            <a:pathLst>
              <a:path extrusionOk="0" h="2095" w="683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"/>
          <p:cNvSpPr/>
          <p:nvPr/>
        </p:nvSpPr>
        <p:spPr>
          <a:xfrm flipH="1">
            <a:off x="8853950" y="2259306"/>
            <a:ext cx="88409" cy="213615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noFill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/>
          <p:nvPr>
            <p:ph type="title"/>
          </p:nvPr>
        </p:nvSpPr>
        <p:spPr>
          <a:xfrm>
            <a:off x="726100" y="356016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7"/>
          <p:cNvSpPr txBox="1"/>
          <p:nvPr>
            <p:ph idx="1" type="subTitle"/>
          </p:nvPr>
        </p:nvSpPr>
        <p:spPr>
          <a:xfrm>
            <a:off x="1241314" y="2124569"/>
            <a:ext cx="25344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7" name="Google Shape;157;p7"/>
          <p:cNvSpPr/>
          <p:nvPr/>
        </p:nvSpPr>
        <p:spPr>
          <a:xfrm flipH="1" rot="5400000">
            <a:off x="-323930" y="4508243"/>
            <a:ext cx="1345938" cy="1830627"/>
          </a:xfrm>
          <a:custGeom>
            <a:rect b="b" l="l" r="r" t="t"/>
            <a:pathLst>
              <a:path extrusionOk="0" h="31473" w="23140">
                <a:moveTo>
                  <a:pt x="22831" y="1"/>
                </a:moveTo>
                <a:cubicBezTo>
                  <a:pt x="22697" y="1"/>
                  <a:pt x="22564" y="86"/>
                  <a:pt x="22564" y="257"/>
                </a:cubicBezTo>
                <a:lnTo>
                  <a:pt x="22585" y="257"/>
                </a:lnTo>
                <a:cubicBezTo>
                  <a:pt x="22351" y="3648"/>
                  <a:pt x="22329" y="7060"/>
                  <a:pt x="22180" y="10451"/>
                </a:cubicBezTo>
                <a:cubicBezTo>
                  <a:pt x="22137" y="11943"/>
                  <a:pt x="22009" y="13436"/>
                  <a:pt x="21114" y="14716"/>
                </a:cubicBezTo>
                <a:cubicBezTo>
                  <a:pt x="20282" y="15804"/>
                  <a:pt x="19152" y="16635"/>
                  <a:pt x="17851" y="17083"/>
                </a:cubicBezTo>
                <a:cubicBezTo>
                  <a:pt x="16401" y="17616"/>
                  <a:pt x="14844" y="17829"/>
                  <a:pt x="13308" y="17957"/>
                </a:cubicBezTo>
                <a:cubicBezTo>
                  <a:pt x="11602" y="18128"/>
                  <a:pt x="9896" y="18213"/>
                  <a:pt x="8190" y="18235"/>
                </a:cubicBezTo>
                <a:cubicBezTo>
                  <a:pt x="6505" y="18235"/>
                  <a:pt x="4821" y="18171"/>
                  <a:pt x="3136" y="18043"/>
                </a:cubicBezTo>
                <a:cubicBezTo>
                  <a:pt x="2709" y="18000"/>
                  <a:pt x="2304" y="17957"/>
                  <a:pt x="1878" y="17915"/>
                </a:cubicBezTo>
                <a:cubicBezTo>
                  <a:pt x="1758" y="17891"/>
                  <a:pt x="1632" y="17879"/>
                  <a:pt x="1504" y="17879"/>
                </a:cubicBezTo>
                <a:cubicBezTo>
                  <a:pt x="1292" y="17879"/>
                  <a:pt x="1075" y="17912"/>
                  <a:pt x="875" y="17979"/>
                </a:cubicBezTo>
                <a:cubicBezTo>
                  <a:pt x="172" y="18256"/>
                  <a:pt x="172" y="18981"/>
                  <a:pt x="172" y="19621"/>
                </a:cubicBezTo>
                <a:cubicBezTo>
                  <a:pt x="129" y="23460"/>
                  <a:pt x="44" y="27298"/>
                  <a:pt x="1" y="31137"/>
                </a:cubicBezTo>
                <a:cubicBezTo>
                  <a:pt x="12" y="31361"/>
                  <a:pt x="182" y="31473"/>
                  <a:pt x="356" y="31473"/>
                </a:cubicBezTo>
                <a:cubicBezTo>
                  <a:pt x="529" y="31473"/>
                  <a:pt x="705" y="31361"/>
                  <a:pt x="726" y="31137"/>
                </a:cubicBezTo>
                <a:cubicBezTo>
                  <a:pt x="790" y="27703"/>
                  <a:pt x="811" y="24291"/>
                  <a:pt x="897" y="20879"/>
                </a:cubicBezTo>
                <a:lnTo>
                  <a:pt x="918" y="19621"/>
                </a:lnTo>
                <a:cubicBezTo>
                  <a:pt x="918" y="19365"/>
                  <a:pt x="854" y="18853"/>
                  <a:pt x="1195" y="18789"/>
                </a:cubicBezTo>
                <a:cubicBezTo>
                  <a:pt x="1275" y="18784"/>
                  <a:pt x="1355" y="18781"/>
                  <a:pt x="1435" y="18781"/>
                </a:cubicBezTo>
                <a:cubicBezTo>
                  <a:pt x="1675" y="18781"/>
                  <a:pt x="1915" y="18805"/>
                  <a:pt x="2155" y="18853"/>
                </a:cubicBezTo>
                <a:cubicBezTo>
                  <a:pt x="2581" y="18896"/>
                  <a:pt x="3008" y="18917"/>
                  <a:pt x="3456" y="18960"/>
                </a:cubicBezTo>
                <a:cubicBezTo>
                  <a:pt x="4721" y="19039"/>
                  <a:pt x="5986" y="19083"/>
                  <a:pt x="7252" y="19083"/>
                </a:cubicBezTo>
                <a:cubicBezTo>
                  <a:pt x="7693" y="19083"/>
                  <a:pt x="8133" y="19077"/>
                  <a:pt x="8574" y="19066"/>
                </a:cubicBezTo>
                <a:cubicBezTo>
                  <a:pt x="10237" y="19024"/>
                  <a:pt x="11901" y="18917"/>
                  <a:pt x="13564" y="18725"/>
                </a:cubicBezTo>
                <a:cubicBezTo>
                  <a:pt x="15121" y="18555"/>
                  <a:pt x="16678" y="18320"/>
                  <a:pt x="18128" y="17766"/>
                </a:cubicBezTo>
                <a:cubicBezTo>
                  <a:pt x="19408" y="17318"/>
                  <a:pt x="20538" y="16550"/>
                  <a:pt x="21434" y="15548"/>
                </a:cubicBezTo>
                <a:cubicBezTo>
                  <a:pt x="22393" y="14417"/>
                  <a:pt x="22777" y="13074"/>
                  <a:pt x="22905" y="11602"/>
                </a:cubicBezTo>
                <a:cubicBezTo>
                  <a:pt x="23054" y="9768"/>
                  <a:pt x="22990" y="7913"/>
                  <a:pt x="23033" y="6079"/>
                </a:cubicBezTo>
                <a:cubicBezTo>
                  <a:pt x="23076" y="4138"/>
                  <a:pt x="23140" y="2197"/>
                  <a:pt x="23097" y="257"/>
                </a:cubicBezTo>
                <a:cubicBezTo>
                  <a:pt x="23097" y="86"/>
                  <a:pt x="22964" y="1"/>
                  <a:pt x="228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 flipH="1" rot="5400000">
            <a:off x="-388319" y="4383418"/>
            <a:ext cx="1434000" cy="1803638"/>
          </a:xfrm>
          <a:custGeom>
            <a:rect b="b" l="l" r="r" t="t"/>
            <a:pathLst>
              <a:path extrusionOk="0" h="31009" w="24654">
                <a:moveTo>
                  <a:pt x="24280" y="0"/>
                </a:moveTo>
                <a:cubicBezTo>
                  <a:pt x="24105" y="0"/>
                  <a:pt x="23929" y="112"/>
                  <a:pt x="23907" y="336"/>
                </a:cubicBezTo>
                <a:cubicBezTo>
                  <a:pt x="23886" y="3108"/>
                  <a:pt x="23779" y="5859"/>
                  <a:pt x="23502" y="8610"/>
                </a:cubicBezTo>
                <a:cubicBezTo>
                  <a:pt x="23267" y="10892"/>
                  <a:pt x="23054" y="13345"/>
                  <a:pt x="21924" y="15413"/>
                </a:cubicBezTo>
                <a:cubicBezTo>
                  <a:pt x="19685" y="19529"/>
                  <a:pt x="14417" y="19465"/>
                  <a:pt x="10323" y="19700"/>
                </a:cubicBezTo>
                <a:cubicBezTo>
                  <a:pt x="7209" y="19871"/>
                  <a:pt x="4074" y="20063"/>
                  <a:pt x="960" y="20169"/>
                </a:cubicBezTo>
                <a:cubicBezTo>
                  <a:pt x="769" y="20169"/>
                  <a:pt x="619" y="20318"/>
                  <a:pt x="598" y="20510"/>
                </a:cubicBezTo>
                <a:cubicBezTo>
                  <a:pt x="107" y="23901"/>
                  <a:pt x="1" y="27356"/>
                  <a:pt x="278" y="30768"/>
                </a:cubicBezTo>
                <a:cubicBezTo>
                  <a:pt x="278" y="30928"/>
                  <a:pt x="395" y="31008"/>
                  <a:pt x="513" y="31008"/>
                </a:cubicBezTo>
                <a:cubicBezTo>
                  <a:pt x="630" y="31008"/>
                  <a:pt x="747" y="30928"/>
                  <a:pt x="747" y="30768"/>
                </a:cubicBezTo>
                <a:cubicBezTo>
                  <a:pt x="871" y="27448"/>
                  <a:pt x="975" y="24148"/>
                  <a:pt x="1290" y="20849"/>
                </a:cubicBezTo>
                <a:lnTo>
                  <a:pt x="1290" y="20849"/>
                </a:lnTo>
                <a:cubicBezTo>
                  <a:pt x="4059" y="20651"/>
                  <a:pt x="6828" y="20548"/>
                  <a:pt x="9597" y="20425"/>
                </a:cubicBezTo>
                <a:cubicBezTo>
                  <a:pt x="11965" y="20318"/>
                  <a:pt x="14396" y="20318"/>
                  <a:pt x="16699" y="19785"/>
                </a:cubicBezTo>
                <a:cubicBezTo>
                  <a:pt x="18789" y="19316"/>
                  <a:pt x="20772" y="18335"/>
                  <a:pt x="22031" y="16565"/>
                </a:cubicBezTo>
                <a:cubicBezTo>
                  <a:pt x="23395" y="14646"/>
                  <a:pt x="23737" y="12172"/>
                  <a:pt x="24035" y="9911"/>
                </a:cubicBezTo>
                <a:cubicBezTo>
                  <a:pt x="24462" y="6734"/>
                  <a:pt x="24654" y="3535"/>
                  <a:pt x="24654" y="336"/>
                </a:cubicBezTo>
                <a:cubicBezTo>
                  <a:pt x="24632" y="112"/>
                  <a:pt x="24456" y="0"/>
                  <a:pt x="242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 flipH="1" rot="5400000">
            <a:off x="-117968" y="4426686"/>
            <a:ext cx="1394913" cy="1334363"/>
          </a:xfrm>
          <a:custGeom>
            <a:rect b="b" l="l" r="r" t="t"/>
            <a:pathLst>
              <a:path extrusionOk="0" h="22941" w="23982">
                <a:moveTo>
                  <a:pt x="23573" y="1"/>
                </a:moveTo>
                <a:cubicBezTo>
                  <a:pt x="23368" y="1"/>
                  <a:pt x="23160" y="134"/>
                  <a:pt x="23160" y="401"/>
                </a:cubicBezTo>
                <a:cubicBezTo>
                  <a:pt x="22990" y="5903"/>
                  <a:pt x="22307" y="11384"/>
                  <a:pt x="21070" y="16736"/>
                </a:cubicBezTo>
                <a:cubicBezTo>
                  <a:pt x="20814" y="17824"/>
                  <a:pt x="20558" y="18976"/>
                  <a:pt x="19876" y="19871"/>
                </a:cubicBezTo>
                <a:cubicBezTo>
                  <a:pt x="19236" y="20724"/>
                  <a:pt x="18277" y="21194"/>
                  <a:pt x="17274" y="21449"/>
                </a:cubicBezTo>
                <a:cubicBezTo>
                  <a:pt x="16208" y="21684"/>
                  <a:pt x="15120" y="21812"/>
                  <a:pt x="14033" y="21855"/>
                </a:cubicBezTo>
                <a:cubicBezTo>
                  <a:pt x="12604" y="21919"/>
                  <a:pt x="11175" y="21983"/>
                  <a:pt x="9768" y="22025"/>
                </a:cubicBezTo>
                <a:cubicBezTo>
                  <a:pt x="6633" y="22132"/>
                  <a:pt x="3498" y="22132"/>
                  <a:pt x="341" y="22196"/>
                </a:cubicBezTo>
                <a:cubicBezTo>
                  <a:pt x="0" y="22196"/>
                  <a:pt x="0" y="22729"/>
                  <a:pt x="341" y="22729"/>
                </a:cubicBezTo>
                <a:cubicBezTo>
                  <a:pt x="2323" y="22875"/>
                  <a:pt x="4305" y="22941"/>
                  <a:pt x="6287" y="22941"/>
                </a:cubicBezTo>
                <a:cubicBezTo>
                  <a:pt x="7206" y="22941"/>
                  <a:pt x="8124" y="22927"/>
                  <a:pt x="9042" y="22900"/>
                </a:cubicBezTo>
                <a:cubicBezTo>
                  <a:pt x="10493" y="22857"/>
                  <a:pt x="11964" y="22814"/>
                  <a:pt x="13414" y="22729"/>
                </a:cubicBezTo>
                <a:cubicBezTo>
                  <a:pt x="14609" y="22686"/>
                  <a:pt x="15803" y="22580"/>
                  <a:pt x="16976" y="22388"/>
                </a:cubicBezTo>
                <a:cubicBezTo>
                  <a:pt x="18042" y="22196"/>
                  <a:pt x="19066" y="21748"/>
                  <a:pt x="19897" y="21044"/>
                </a:cubicBezTo>
                <a:cubicBezTo>
                  <a:pt x="20772" y="20298"/>
                  <a:pt x="21262" y="19210"/>
                  <a:pt x="21561" y="18123"/>
                </a:cubicBezTo>
                <a:cubicBezTo>
                  <a:pt x="21945" y="16822"/>
                  <a:pt x="22179" y="15478"/>
                  <a:pt x="22414" y="14156"/>
                </a:cubicBezTo>
                <a:cubicBezTo>
                  <a:pt x="22691" y="12748"/>
                  <a:pt x="22904" y="11362"/>
                  <a:pt x="23096" y="9976"/>
                </a:cubicBezTo>
                <a:cubicBezTo>
                  <a:pt x="23544" y="6798"/>
                  <a:pt x="23843" y="3600"/>
                  <a:pt x="23971" y="401"/>
                </a:cubicBezTo>
                <a:cubicBezTo>
                  <a:pt x="23981" y="134"/>
                  <a:pt x="23779" y="1"/>
                  <a:pt x="235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 flipH="1">
            <a:off x="799395" y="4973709"/>
            <a:ext cx="340230" cy="314833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 flipH="1">
            <a:off x="409370" y="4973709"/>
            <a:ext cx="340230" cy="314833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-118327" y="1757600"/>
            <a:ext cx="589647" cy="756127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-118325" y="2662396"/>
            <a:ext cx="208348" cy="500296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 flipH="1" rot="5400000">
            <a:off x="670902" y="-408245"/>
            <a:ext cx="597231" cy="1354136"/>
          </a:xfrm>
          <a:custGeom>
            <a:rect b="b" l="l" r="r" t="t"/>
            <a:pathLst>
              <a:path extrusionOk="0" h="15542" w="5588">
                <a:moveTo>
                  <a:pt x="4548" y="1"/>
                </a:moveTo>
                <a:cubicBezTo>
                  <a:pt x="3927" y="1"/>
                  <a:pt x="3303" y="39"/>
                  <a:pt x="2688" y="121"/>
                </a:cubicBezTo>
                <a:cubicBezTo>
                  <a:pt x="2282" y="143"/>
                  <a:pt x="1899" y="292"/>
                  <a:pt x="1579" y="548"/>
                </a:cubicBezTo>
                <a:cubicBezTo>
                  <a:pt x="1365" y="804"/>
                  <a:pt x="1216" y="1102"/>
                  <a:pt x="1174" y="1422"/>
                </a:cubicBezTo>
                <a:cubicBezTo>
                  <a:pt x="256" y="5367"/>
                  <a:pt x="1" y="9419"/>
                  <a:pt x="384" y="13429"/>
                </a:cubicBezTo>
                <a:cubicBezTo>
                  <a:pt x="448" y="14026"/>
                  <a:pt x="555" y="14687"/>
                  <a:pt x="1046" y="15092"/>
                </a:cubicBezTo>
                <a:cubicBezTo>
                  <a:pt x="1493" y="15455"/>
                  <a:pt x="2112" y="15497"/>
                  <a:pt x="2709" y="15519"/>
                </a:cubicBezTo>
                <a:cubicBezTo>
                  <a:pt x="3076" y="15535"/>
                  <a:pt x="3442" y="15542"/>
                  <a:pt x="3809" y="15542"/>
                </a:cubicBezTo>
                <a:cubicBezTo>
                  <a:pt x="4402" y="15542"/>
                  <a:pt x="4995" y="15524"/>
                  <a:pt x="5588" y="15497"/>
                </a:cubicBezTo>
                <a:lnTo>
                  <a:pt x="5588" y="36"/>
                </a:lnTo>
                <a:cubicBezTo>
                  <a:pt x="5244" y="13"/>
                  <a:pt x="4896" y="1"/>
                  <a:pt x="45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 rot="5400000">
            <a:off x="8408931" y="87221"/>
            <a:ext cx="1248253" cy="426858"/>
          </a:xfrm>
          <a:custGeom>
            <a:rect b="b" l="l" r="r" t="t"/>
            <a:pathLst>
              <a:path extrusionOk="0" h="7541" w="22052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 flipH="1">
            <a:off x="8307845" y="444300"/>
            <a:ext cx="340230" cy="314833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9179643" y="3832006"/>
            <a:ext cx="123778" cy="93804"/>
          </a:xfrm>
          <a:custGeom>
            <a:rect b="b" l="l" r="r" t="t"/>
            <a:pathLst>
              <a:path extrusionOk="0" h="1499" w="1978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9165437" y="4005352"/>
            <a:ext cx="139235" cy="122339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9018876" y="3953411"/>
            <a:ext cx="140174" cy="66457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8981516" y="4081824"/>
            <a:ext cx="99749" cy="105068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8754602" y="3804471"/>
            <a:ext cx="157570" cy="68960"/>
          </a:xfrm>
          <a:custGeom>
            <a:rect b="b" l="l" r="r" t="t"/>
            <a:pathLst>
              <a:path extrusionOk="0" h="1102" w="2518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8730571" y="3969243"/>
            <a:ext cx="133540" cy="131538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"/>
          <p:cNvSpPr/>
          <p:nvPr/>
        </p:nvSpPr>
        <p:spPr>
          <a:xfrm>
            <a:off x="8755353" y="4202102"/>
            <a:ext cx="147433" cy="130412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"/>
          <p:cNvSpPr/>
          <p:nvPr/>
        </p:nvSpPr>
        <p:spPr>
          <a:xfrm>
            <a:off x="8894718" y="4370317"/>
            <a:ext cx="135480" cy="130036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"/>
          <p:cNvSpPr/>
          <p:nvPr/>
        </p:nvSpPr>
        <p:spPr>
          <a:xfrm>
            <a:off x="9091844" y="4301980"/>
            <a:ext cx="136607" cy="139798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"/>
          <p:cNvSpPr/>
          <p:nvPr/>
        </p:nvSpPr>
        <p:spPr>
          <a:xfrm>
            <a:off x="9196164" y="4176320"/>
            <a:ext cx="103003" cy="110574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"/>
          <p:cNvSpPr/>
          <p:nvPr/>
        </p:nvSpPr>
        <p:spPr>
          <a:xfrm>
            <a:off x="9173698" y="4646856"/>
            <a:ext cx="106820" cy="150374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"/>
          <p:cNvSpPr/>
          <p:nvPr/>
        </p:nvSpPr>
        <p:spPr>
          <a:xfrm>
            <a:off x="9213686" y="4525139"/>
            <a:ext cx="82853" cy="82790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"/>
          <p:cNvSpPr/>
          <p:nvPr/>
        </p:nvSpPr>
        <p:spPr>
          <a:xfrm>
            <a:off x="8853353" y="4705806"/>
            <a:ext cx="67021" cy="117833"/>
          </a:xfrm>
          <a:custGeom>
            <a:rect b="b" l="l" r="r" t="t"/>
            <a:pathLst>
              <a:path extrusionOk="0" h="1883" w="1071">
                <a:moveTo>
                  <a:pt x="612" y="0"/>
                </a:moveTo>
                <a:cubicBezTo>
                  <a:pt x="580" y="0"/>
                  <a:pt x="547" y="4"/>
                  <a:pt x="513" y="14"/>
                </a:cubicBezTo>
                <a:cubicBezTo>
                  <a:pt x="427" y="56"/>
                  <a:pt x="342" y="99"/>
                  <a:pt x="299" y="184"/>
                </a:cubicBezTo>
                <a:cubicBezTo>
                  <a:pt x="214" y="291"/>
                  <a:pt x="150" y="419"/>
                  <a:pt x="108" y="547"/>
                </a:cubicBezTo>
                <a:cubicBezTo>
                  <a:pt x="1" y="909"/>
                  <a:pt x="22" y="1314"/>
                  <a:pt x="150" y="1677"/>
                </a:cubicBezTo>
                <a:cubicBezTo>
                  <a:pt x="171" y="1741"/>
                  <a:pt x="214" y="1805"/>
                  <a:pt x="299" y="1848"/>
                </a:cubicBezTo>
                <a:cubicBezTo>
                  <a:pt x="337" y="1873"/>
                  <a:pt x="382" y="1883"/>
                  <a:pt x="425" y="1883"/>
                </a:cubicBezTo>
                <a:cubicBezTo>
                  <a:pt x="456" y="1883"/>
                  <a:pt x="486" y="1878"/>
                  <a:pt x="513" y="1869"/>
                </a:cubicBezTo>
                <a:cubicBezTo>
                  <a:pt x="662" y="1826"/>
                  <a:pt x="769" y="1677"/>
                  <a:pt x="726" y="1506"/>
                </a:cubicBezTo>
                <a:lnTo>
                  <a:pt x="726" y="1506"/>
                </a:lnTo>
                <a:lnTo>
                  <a:pt x="726" y="1528"/>
                </a:lnTo>
                <a:lnTo>
                  <a:pt x="705" y="1421"/>
                </a:lnTo>
                <a:lnTo>
                  <a:pt x="705" y="1357"/>
                </a:lnTo>
                <a:cubicBezTo>
                  <a:pt x="683" y="1293"/>
                  <a:pt x="683" y="1208"/>
                  <a:pt x="705" y="1144"/>
                </a:cubicBezTo>
                <a:cubicBezTo>
                  <a:pt x="705" y="1136"/>
                  <a:pt x="705" y="1129"/>
                  <a:pt x="705" y="1123"/>
                </a:cubicBezTo>
                <a:lnTo>
                  <a:pt x="726" y="995"/>
                </a:lnTo>
                <a:cubicBezTo>
                  <a:pt x="747" y="931"/>
                  <a:pt x="769" y="867"/>
                  <a:pt x="790" y="803"/>
                </a:cubicBezTo>
                <a:lnTo>
                  <a:pt x="790" y="803"/>
                </a:lnTo>
                <a:cubicBezTo>
                  <a:pt x="790" y="824"/>
                  <a:pt x="769" y="845"/>
                  <a:pt x="769" y="888"/>
                </a:cubicBezTo>
                <a:cubicBezTo>
                  <a:pt x="788" y="809"/>
                  <a:pt x="808" y="748"/>
                  <a:pt x="845" y="689"/>
                </a:cubicBezTo>
                <a:lnTo>
                  <a:pt x="845" y="689"/>
                </a:lnTo>
                <a:cubicBezTo>
                  <a:pt x="835" y="711"/>
                  <a:pt x="824" y="734"/>
                  <a:pt x="811" y="760"/>
                </a:cubicBezTo>
                <a:lnTo>
                  <a:pt x="854" y="675"/>
                </a:lnTo>
                <a:lnTo>
                  <a:pt x="854" y="675"/>
                </a:lnTo>
                <a:cubicBezTo>
                  <a:pt x="851" y="679"/>
                  <a:pt x="848" y="684"/>
                  <a:pt x="845" y="689"/>
                </a:cubicBezTo>
                <a:lnTo>
                  <a:pt x="845" y="689"/>
                </a:lnTo>
                <a:cubicBezTo>
                  <a:pt x="869" y="636"/>
                  <a:pt x="888" y="592"/>
                  <a:pt x="918" y="547"/>
                </a:cubicBezTo>
                <a:cubicBezTo>
                  <a:pt x="1070" y="299"/>
                  <a:pt x="882" y="0"/>
                  <a:pt x="6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8972129" y="4587781"/>
            <a:ext cx="79035" cy="77158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"/>
          <p:cNvSpPr/>
          <p:nvPr/>
        </p:nvSpPr>
        <p:spPr>
          <a:xfrm>
            <a:off x="8712674" y="4435775"/>
            <a:ext cx="74029" cy="186544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"/>
          <p:cNvSpPr/>
          <p:nvPr/>
        </p:nvSpPr>
        <p:spPr>
          <a:xfrm>
            <a:off x="9324452" y="4292467"/>
            <a:ext cx="72277" cy="143302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"/>
          <p:cNvSpPr/>
          <p:nvPr/>
        </p:nvSpPr>
        <p:spPr>
          <a:xfrm>
            <a:off x="9355179" y="4651675"/>
            <a:ext cx="42740" cy="131100"/>
          </a:xfrm>
          <a:custGeom>
            <a:rect b="b" l="l" r="r" t="t"/>
            <a:pathLst>
              <a:path extrusionOk="0" h="2095" w="683">
                <a:moveTo>
                  <a:pt x="449" y="0"/>
                </a:moveTo>
                <a:cubicBezTo>
                  <a:pt x="353" y="0"/>
                  <a:pt x="254" y="61"/>
                  <a:pt x="235" y="153"/>
                </a:cubicBezTo>
                <a:lnTo>
                  <a:pt x="214" y="153"/>
                </a:lnTo>
                <a:cubicBezTo>
                  <a:pt x="64" y="687"/>
                  <a:pt x="0" y="1241"/>
                  <a:pt x="0" y="1774"/>
                </a:cubicBezTo>
                <a:cubicBezTo>
                  <a:pt x="0" y="1945"/>
                  <a:pt x="150" y="2073"/>
                  <a:pt x="299" y="2094"/>
                </a:cubicBezTo>
                <a:cubicBezTo>
                  <a:pt x="470" y="2094"/>
                  <a:pt x="598" y="1945"/>
                  <a:pt x="619" y="1774"/>
                </a:cubicBezTo>
                <a:cubicBezTo>
                  <a:pt x="555" y="1284"/>
                  <a:pt x="576" y="772"/>
                  <a:pt x="640" y="281"/>
                </a:cubicBezTo>
                <a:cubicBezTo>
                  <a:pt x="683" y="153"/>
                  <a:pt x="598" y="47"/>
                  <a:pt x="491" y="4"/>
                </a:cubicBezTo>
                <a:cubicBezTo>
                  <a:pt x="477" y="1"/>
                  <a:pt x="463" y="0"/>
                  <a:pt x="4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"/>
          <p:cNvSpPr/>
          <p:nvPr/>
        </p:nvSpPr>
        <p:spPr>
          <a:xfrm>
            <a:off x="9353864" y="3920306"/>
            <a:ext cx="69461" cy="167833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"/>
          <p:cNvSpPr/>
          <p:nvPr/>
        </p:nvSpPr>
        <p:spPr>
          <a:xfrm>
            <a:off x="8998475" y="4835033"/>
            <a:ext cx="167270" cy="86044"/>
          </a:xfrm>
          <a:custGeom>
            <a:rect b="b" l="l" r="r" t="t"/>
            <a:pathLst>
              <a:path extrusionOk="0" h="1375" w="2673">
                <a:moveTo>
                  <a:pt x="609" y="1"/>
                </a:moveTo>
                <a:cubicBezTo>
                  <a:pt x="198" y="1"/>
                  <a:pt x="1" y="573"/>
                  <a:pt x="390" y="806"/>
                </a:cubicBezTo>
                <a:cubicBezTo>
                  <a:pt x="561" y="892"/>
                  <a:pt x="753" y="956"/>
                  <a:pt x="923" y="998"/>
                </a:cubicBezTo>
                <a:cubicBezTo>
                  <a:pt x="1094" y="1041"/>
                  <a:pt x="1243" y="1105"/>
                  <a:pt x="1393" y="1147"/>
                </a:cubicBezTo>
                <a:cubicBezTo>
                  <a:pt x="1691" y="1233"/>
                  <a:pt x="2011" y="1318"/>
                  <a:pt x="2331" y="1361"/>
                </a:cubicBezTo>
                <a:cubicBezTo>
                  <a:pt x="2358" y="1370"/>
                  <a:pt x="2385" y="1374"/>
                  <a:pt x="2410" y="1374"/>
                </a:cubicBezTo>
                <a:cubicBezTo>
                  <a:pt x="2503" y="1374"/>
                  <a:pt x="2579" y="1317"/>
                  <a:pt x="2630" y="1233"/>
                </a:cubicBezTo>
                <a:cubicBezTo>
                  <a:pt x="2672" y="1105"/>
                  <a:pt x="2630" y="977"/>
                  <a:pt x="2523" y="913"/>
                </a:cubicBezTo>
                <a:lnTo>
                  <a:pt x="2544" y="913"/>
                </a:lnTo>
                <a:cubicBezTo>
                  <a:pt x="2267" y="742"/>
                  <a:pt x="1990" y="572"/>
                  <a:pt x="1691" y="444"/>
                </a:cubicBezTo>
                <a:cubicBezTo>
                  <a:pt x="1542" y="380"/>
                  <a:pt x="1414" y="316"/>
                  <a:pt x="1265" y="230"/>
                </a:cubicBezTo>
                <a:cubicBezTo>
                  <a:pt x="1094" y="145"/>
                  <a:pt x="902" y="81"/>
                  <a:pt x="732" y="17"/>
                </a:cubicBezTo>
                <a:cubicBezTo>
                  <a:pt x="689" y="6"/>
                  <a:pt x="648" y="1"/>
                  <a:pt x="6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>
            <a:off x="9261747" y="4905498"/>
            <a:ext cx="77471" cy="88985"/>
          </a:xfrm>
          <a:custGeom>
            <a:rect b="b" l="l" r="r" t="t"/>
            <a:pathLst>
              <a:path extrusionOk="0" h="1422" w="1238">
                <a:moveTo>
                  <a:pt x="342" y="0"/>
                </a:moveTo>
                <a:cubicBezTo>
                  <a:pt x="257" y="0"/>
                  <a:pt x="214" y="21"/>
                  <a:pt x="150" y="64"/>
                </a:cubicBezTo>
                <a:cubicBezTo>
                  <a:pt x="43" y="149"/>
                  <a:pt x="1" y="320"/>
                  <a:pt x="86" y="448"/>
                </a:cubicBezTo>
                <a:lnTo>
                  <a:pt x="86" y="469"/>
                </a:lnTo>
                <a:lnTo>
                  <a:pt x="342" y="875"/>
                </a:lnTo>
                <a:cubicBezTo>
                  <a:pt x="427" y="1002"/>
                  <a:pt x="512" y="1130"/>
                  <a:pt x="619" y="1258"/>
                </a:cubicBezTo>
                <a:cubicBezTo>
                  <a:pt x="662" y="1344"/>
                  <a:pt x="726" y="1386"/>
                  <a:pt x="811" y="1408"/>
                </a:cubicBezTo>
                <a:cubicBezTo>
                  <a:pt x="846" y="1416"/>
                  <a:pt x="882" y="1422"/>
                  <a:pt x="917" y="1422"/>
                </a:cubicBezTo>
                <a:cubicBezTo>
                  <a:pt x="967" y="1422"/>
                  <a:pt x="1017" y="1411"/>
                  <a:pt x="1067" y="1386"/>
                </a:cubicBezTo>
                <a:cubicBezTo>
                  <a:pt x="1131" y="1344"/>
                  <a:pt x="1195" y="1280"/>
                  <a:pt x="1216" y="1194"/>
                </a:cubicBezTo>
                <a:cubicBezTo>
                  <a:pt x="1238" y="1088"/>
                  <a:pt x="1238" y="1002"/>
                  <a:pt x="1174" y="917"/>
                </a:cubicBezTo>
                <a:cubicBezTo>
                  <a:pt x="1067" y="768"/>
                  <a:pt x="960" y="619"/>
                  <a:pt x="854" y="469"/>
                </a:cubicBezTo>
                <a:lnTo>
                  <a:pt x="534" y="85"/>
                </a:lnTo>
                <a:cubicBezTo>
                  <a:pt x="491" y="43"/>
                  <a:pt x="406" y="0"/>
                  <a:pt x="3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"/>
          <p:cNvSpPr/>
          <p:nvPr/>
        </p:nvSpPr>
        <p:spPr>
          <a:xfrm>
            <a:off x="8881388" y="4942170"/>
            <a:ext cx="154879" cy="70650"/>
          </a:xfrm>
          <a:custGeom>
            <a:rect b="b" l="l" r="r" t="t"/>
            <a:pathLst>
              <a:path extrusionOk="0" h="1129" w="2475">
                <a:moveTo>
                  <a:pt x="2149" y="0"/>
                </a:moveTo>
                <a:cubicBezTo>
                  <a:pt x="2122" y="0"/>
                  <a:pt x="2095" y="4"/>
                  <a:pt x="2069" y="11"/>
                </a:cubicBezTo>
                <a:cubicBezTo>
                  <a:pt x="1494" y="97"/>
                  <a:pt x="939" y="203"/>
                  <a:pt x="363" y="331"/>
                </a:cubicBezTo>
                <a:cubicBezTo>
                  <a:pt x="129" y="374"/>
                  <a:pt x="1" y="608"/>
                  <a:pt x="65" y="822"/>
                </a:cubicBezTo>
                <a:cubicBezTo>
                  <a:pt x="120" y="1007"/>
                  <a:pt x="306" y="1128"/>
                  <a:pt x="493" y="1128"/>
                </a:cubicBezTo>
                <a:cubicBezTo>
                  <a:pt x="521" y="1128"/>
                  <a:pt x="549" y="1126"/>
                  <a:pt x="577" y="1120"/>
                </a:cubicBezTo>
                <a:cubicBezTo>
                  <a:pt x="1131" y="950"/>
                  <a:pt x="1685" y="758"/>
                  <a:pt x="2219" y="566"/>
                </a:cubicBezTo>
                <a:cubicBezTo>
                  <a:pt x="2389" y="523"/>
                  <a:pt x="2475" y="352"/>
                  <a:pt x="2432" y="203"/>
                </a:cubicBezTo>
                <a:cubicBezTo>
                  <a:pt x="2397" y="80"/>
                  <a:pt x="2274" y="0"/>
                  <a:pt x="2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8704726" y="4852618"/>
            <a:ext cx="107320" cy="89799"/>
          </a:xfrm>
          <a:custGeom>
            <a:rect b="b" l="l" r="r" t="t"/>
            <a:pathLst>
              <a:path extrusionOk="0" h="1435" w="1715">
                <a:moveTo>
                  <a:pt x="485" y="1"/>
                </a:moveTo>
                <a:cubicBezTo>
                  <a:pt x="227" y="1"/>
                  <a:pt x="0" y="284"/>
                  <a:pt x="158" y="568"/>
                </a:cubicBezTo>
                <a:cubicBezTo>
                  <a:pt x="222" y="653"/>
                  <a:pt x="286" y="739"/>
                  <a:pt x="350" y="824"/>
                </a:cubicBezTo>
                <a:cubicBezTo>
                  <a:pt x="435" y="909"/>
                  <a:pt x="521" y="973"/>
                  <a:pt x="627" y="1058"/>
                </a:cubicBezTo>
                <a:cubicBezTo>
                  <a:pt x="776" y="1165"/>
                  <a:pt x="947" y="1272"/>
                  <a:pt x="1118" y="1336"/>
                </a:cubicBezTo>
                <a:lnTo>
                  <a:pt x="1054" y="1314"/>
                </a:lnTo>
                <a:lnTo>
                  <a:pt x="1054" y="1314"/>
                </a:lnTo>
                <a:cubicBezTo>
                  <a:pt x="1139" y="1357"/>
                  <a:pt x="1224" y="1400"/>
                  <a:pt x="1310" y="1421"/>
                </a:cubicBezTo>
                <a:cubicBezTo>
                  <a:pt x="1345" y="1430"/>
                  <a:pt x="1377" y="1435"/>
                  <a:pt x="1408" y="1435"/>
                </a:cubicBezTo>
                <a:cubicBezTo>
                  <a:pt x="1452" y="1435"/>
                  <a:pt x="1494" y="1425"/>
                  <a:pt x="1544" y="1400"/>
                </a:cubicBezTo>
                <a:cubicBezTo>
                  <a:pt x="1587" y="1357"/>
                  <a:pt x="1629" y="1314"/>
                  <a:pt x="1651" y="1250"/>
                </a:cubicBezTo>
                <a:cubicBezTo>
                  <a:pt x="1715" y="1122"/>
                  <a:pt x="1672" y="973"/>
                  <a:pt x="1544" y="888"/>
                </a:cubicBezTo>
                <a:cubicBezTo>
                  <a:pt x="1480" y="866"/>
                  <a:pt x="1416" y="824"/>
                  <a:pt x="1374" y="781"/>
                </a:cubicBezTo>
                <a:lnTo>
                  <a:pt x="1374" y="781"/>
                </a:lnTo>
                <a:lnTo>
                  <a:pt x="1416" y="824"/>
                </a:lnTo>
                <a:cubicBezTo>
                  <a:pt x="1224" y="653"/>
                  <a:pt x="1032" y="461"/>
                  <a:pt x="883" y="248"/>
                </a:cubicBezTo>
                <a:lnTo>
                  <a:pt x="883" y="248"/>
                </a:lnTo>
                <a:lnTo>
                  <a:pt x="926" y="333"/>
                </a:lnTo>
                <a:cubicBezTo>
                  <a:pt x="883" y="248"/>
                  <a:pt x="819" y="184"/>
                  <a:pt x="755" y="120"/>
                </a:cubicBezTo>
                <a:cubicBezTo>
                  <a:pt x="671" y="36"/>
                  <a:pt x="576" y="1"/>
                  <a:pt x="4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/>
          <p:nvPr>
            <p:ph type="title"/>
          </p:nvPr>
        </p:nvSpPr>
        <p:spPr>
          <a:xfrm>
            <a:off x="4355050" y="1567513"/>
            <a:ext cx="4031700" cy="20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8"/>
          <p:cNvSpPr/>
          <p:nvPr/>
        </p:nvSpPr>
        <p:spPr>
          <a:xfrm rot="-5400000">
            <a:off x="7435019" y="4142620"/>
            <a:ext cx="1348541" cy="1834168"/>
          </a:xfrm>
          <a:custGeom>
            <a:rect b="b" l="l" r="r" t="t"/>
            <a:pathLst>
              <a:path extrusionOk="0" h="31473" w="23140">
                <a:moveTo>
                  <a:pt x="22831" y="1"/>
                </a:moveTo>
                <a:cubicBezTo>
                  <a:pt x="22697" y="1"/>
                  <a:pt x="22564" y="86"/>
                  <a:pt x="22564" y="257"/>
                </a:cubicBezTo>
                <a:lnTo>
                  <a:pt x="22585" y="257"/>
                </a:lnTo>
                <a:cubicBezTo>
                  <a:pt x="22351" y="3648"/>
                  <a:pt x="22329" y="7060"/>
                  <a:pt x="22180" y="10451"/>
                </a:cubicBezTo>
                <a:cubicBezTo>
                  <a:pt x="22137" y="11943"/>
                  <a:pt x="22009" y="13436"/>
                  <a:pt x="21114" y="14716"/>
                </a:cubicBezTo>
                <a:cubicBezTo>
                  <a:pt x="20282" y="15804"/>
                  <a:pt x="19152" y="16635"/>
                  <a:pt x="17851" y="17083"/>
                </a:cubicBezTo>
                <a:cubicBezTo>
                  <a:pt x="16401" y="17616"/>
                  <a:pt x="14844" y="17829"/>
                  <a:pt x="13308" y="17957"/>
                </a:cubicBezTo>
                <a:cubicBezTo>
                  <a:pt x="11602" y="18128"/>
                  <a:pt x="9896" y="18213"/>
                  <a:pt x="8190" y="18235"/>
                </a:cubicBezTo>
                <a:cubicBezTo>
                  <a:pt x="6505" y="18235"/>
                  <a:pt x="4821" y="18171"/>
                  <a:pt x="3136" y="18043"/>
                </a:cubicBezTo>
                <a:cubicBezTo>
                  <a:pt x="2709" y="18000"/>
                  <a:pt x="2304" y="17957"/>
                  <a:pt x="1878" y="17915"/>
                </a:cubicBezTo>
                <a:cubicBezTo>
                  <a:pt x="1758" y="17891"/>
                  <a:pt x="1632" y="17879"/>
                  <a:pt x="1504" y="17879"/>
                </a:cubicBezTo>
                <a:cubicBezTo>
                  <a:pt x="1292" y="17879"/>
                  <a:pt x="1075" y="17912"/>
                  <a:pt x="875" y="17979"/>
                </a:cubicBezTo>
                <a:cubicBezTo>
                  <a:pt x="172" y="18256"/>
                  <a:pt x="172" y="18981"/>
                  <a:pt x="172" y="19621"/>
                </a:cubicBezTo>
                <a:cubicBezTo>
                  <a:pt x="129" y="23460"/>
                  <a:pt x="44" y="27298"/>
                  <a:pt x="1" y="31137"/>
                </a:cubicBezTo>
                <a:cubicBezTo>
                  <a:pt x="12" y="31361"/>
                  <a:pt x="182" y="31473"/>
                  <a:pt x="356" y="31473"/>
                </a:cubicBezTo>
                <a:cubicBezTo>
                  <a:pt x="529" y="31473"/>
                  <a:pt x="705" y="31361"/>
                  <a:pt x="726" y="31137"/>
                </a:cubicBezTo>
                <a:cubicBezTo>
                  <a:pt x="790" y="27703"/>
                  <a:pt x="811" y="24291"/>
                  <a:pt x="897" y="20879"/>
                </a:cubicBezTo>
                <a:lnTo>
                  <a:pt x="918" y="19621"/>
                </a:lnTo>
                <a:cubicBezTo>
                  <a:pt x="918" y="19365"/>
                  <a:pt x="854" y="18853"/>
                  <a:pt x="1195" y="18789"/>
                </a:cubicBezTo>
                <a:cubicBezTo>
                  <a:pt x="1275" y="18784"/>
                  <a:pt x="1355" y="18781"/>
                  <a:pt x="1435" y="18781"/>
                </a:cubicBezTo>
                <a:cubicBezTo>
                  <a:pt x="1675" y="18781"/>
                  <a:pt x="1915" y="18805"/>
                  <a:pt x="2155" y="18853"/>
                </a:cubicBezTo>
                <a:cubicBezTo>
                  <a:pt x="2581" y="18896"/>
                  <a:pt x="3008" y="18917"/>
                  <a:pt x="3456" y="18960"/>
                </a:cubicBezTo>
                <a:cubicBezTo>
                  <a:pt x="4721" y="19039"/>
                  <a:pt x="5986" y="19083"/>
                  <a:pt x="7252" y="19083"/>
                </a:cubicBezTo>
                <a:cubicBezTo>
                  <a:pt x="7693" y="19083"/>
                  <a:pt x="8133" y="19077"/>
                  <a:pt x="8574" y="19066"/>
                </a:cubicBezTo>
                <a:cubicBezTo>
                  <a:pt x="10237" y="19024"/>
                  <a:pt x="11901" y="18917"/>
                  <a:pt x="13564" y="18725"/>
                </a:cubicBezTo>
                <a:cubicBezTo>
                  <a:pt x="15121" y="18555"/>
                  <a:pt x="16678" y="18320"/>
                  <a:pt x="18128" y="17766"/>
                </a:cubicBezTo>
                <a:cubicBezTo>
                  <a:pt x="19408" y="17318"/>
                  <a:pt x="20538" y="16550"/>
                  <a:pt x="21434" y="15548"/>
                </a:cubicBezTo>
                <a:cubicBezTo>
                  <a:pt x="22393" y="14417"/>
                  <a:pt x="22777" y="13074"/>
                  <a:pt x="22905" y="11602"/>
                </a:cubicBezTo>
                <a:cubicBezTo>
                  <a:pt x="23054" y="9768"/>
                  <a:pt x="22990" y="7913"/>
                  <a:pt x="23033" y="6079"/>
                </a:cubicBezTo>
                <a:cubicBezTo>
                  <a:pt x="23076" y="4138"/>
                  <a:pt x="23140" y="2197"/>
                  <a:pt x="23097" y="257"/>
                </a:cubicBezTo>
                <a:cubicBezTo>
                  <a:pt x="23097" y="86"/>
                  <a:pt x="22964" y="1"/>
                  <a:pt x="228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 rot="-5400000">
            <a:off x="7411301" y="4017555"/>
            <a:ext cx="1436773" cy="1807127"/>
          </a:xfrm>
          <a:custGeom>
            <a:rect b="b" l="l" r="r" t="t"/>
            <a:pathLst>
              <a:path extrusionOk="0" h="31009" w="24654">
                <a:moveTo>
                  <a:pt x="24280" y="0"/>
                </a:moveTo>
                <a:cubicBezTo>
                  <a:pt x="24105" y="0"/>
                  <a:pt x="23929" y="112"/>
                  <a:pt x="23907" y="336"/>
                </a:cubicBezTo>
                <a:cubicBezTo>
                  <a:pt x="23886" y="3108"/>
                  <a:pt x="23779" y="5859"/>
                  <a:pt x="23502" y="8610"/>
                </a:cubicBezTo>
                <a:cubicBezTo>
                  <a:pt x="23267" y="10892"/>
                  <a:pt x="23054" y="13345"/>
                  <a:pt x="21924" y="15413"/>
                </a:cubicBezTo>
                <a:cubicBezTo>
                  <a:pt x="19685" y="19529"/>
                  <a:pt x="14417" y="19465"/>
                  <a:pt x="10323" y="19700"/>
                </a:cubicBezTo>
                <a:cubicBezTo>
                  <a:pt x="7209" y="19871"/>
                  <a:pt x="4074" y="20063"/>
                  <a:pt x="960" y="20169"/>
                </a:cubicBezTo>
                <a:cubicBezTo>
                  <a:pt x="769" y="20169"/>
                  <a:pt x="619" y="20318"/>
                  <a:pt x="598" y="20510"/>
                </a:cubicBezTo>
                <a:cubicBezTo>
                  <a:pt x="107" y="23901"/>
                  <a:pt x="1" y="27356"/>
                  <a:pt x="278" y="30768"/>
                </a:cubicBezTo>
                <a:cubicBezTo>
                  <a:pt x="278" y="30928"/>
                  <a:pt x="395" y="31008"/>
                  <a:pt x="513" y="31008"/>
                </a:cubicBezTo>
                <a:cubicBezTo>
                  <a:pt x="630" y="31008"/>
                  <a:pt x="747" y="30928"/>
                  <a:pt x="747" y="30768"/>
                </a:cubicBezTo>
                <a:cubicBezTo>
                  <a:pt x="871" y="27448"/>
                  <a:pt x="975" y="24148"/>
                  <a:pt x="1290" y="20849"/>
                </a:cubicBezTo>
                <a:lnTo>
                  <a:pt x="1290" y="20849"/>
                </a:lnTo>
                <a:cubicBezTo>
                  <a:pt x="4059" y="20651"/>
                  <a:pt x="6828" y="20548"/>
                  <a:pt x="9597" y="20425"/>
                </a:cubicBezTo>
                <a:cubicBezTo>
                  <a:pt x="11965" y="20318"/>
                  <a:pt x="14396" y="20318"/>
                  <a:pt x="16699" y="19785"/>
                </a:cubicBezTo>
                <a:cubicBezTo>
                  <a:pt x="18789" y="19316"/>
                  <a:pt x="20772" y="18335"/>
                  <a:pt x="22031" y="16565"/>
                </a:cubicBezTo>
                <a:cubicBezTo>
                  <a:pt x="23395" y="14646"/>
                  <a:pt x="23737" y="12172"/>
                  <a:pt x="24035" y="9911"/>
                </a:cubicBezTo>
                <a:cubicBezTo>
                  <a:pt x="24462" y="6734"/>
                  <a:pt x="24654" y="3535"/>
                  <a:pt x="24654" y="336"/>
                </a:cubicBezTo>
                <a:cubicBezTo>
                  <a:pt x="24632" y="112"/>
                  <a:pt x="24456" y="0"/>
                  <a:pt x="242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rot="-5400000">
            <a:off x="7179589" y="4060910"/>
            <a:ext cx="1397611" cy="1336944"/>
          </a:xfrm>
          <a:custGeom>
            <a:rect b="b" l="l" r="r" t="t"/>
            <a:pathLst>
              <a:path extrusionOk="0" h="22941" w="23982">
                <a:moveTo>
                  <a:pt x="23573" y="1"/>
                </a:moveTo>
                <a:cubicBezTo>
                  <a:pt x="23368" y="1"/>
                  <a:pt x="23160" y="134"/>
                  <a:pt x="23160" y="401"/>
                </a:cubicBezTo>
                <a:cubicBezTo>
                  <a:pt x="22990" y="5903"/>
                  <a:pt x="22307" y="11384"/>
                  <a:pt x="21070" y="16736"/>
                </a:cubicBezTo>
                <a:cubicBezTo>
                  <a:pt x="20814" y="17824"/>
                  <a:pt x="20558" y="18976"/>
                  <a:pt x="19876" y="19871"/>
                </a:cubicBezTo>
                <a:cubicBezTo>
                  <a:pt x="19236" y="20724"/>
                  <a:pt x="18277" y="21194"/>
                  <a:pt x="17274" y="21449"/>
                </a:cubicBezTo>
                <a:cubicBezTo>
                  <a:pt x="16208" y="21684"/>
                  <a:pt x="15120" y="21812"/>
                  <a:pt x="14033" y="21855"/>
                </a:cubicBezTo>
                <a:cubicBezTo>
                  <a:pt x="12604" y="21919"/>
                  <a:pt x="11175" y="21983"/>
                  <a:pt x="9768" y="22025"/>
                </a:cubicBezTo>
                <a:cubicBezTo>
                  <a:pt x="6633" y="22132"/>
                  <a:pt x="3498" y="22132"/>
                  <a:pt x="341" y="22196"/>
                </a:cubicBezTo>
                <a:cubicBezTo>
                  <a:pt x="0" y="22196"/>
                  <a:pt x="0" y="22729"/>
                  <a:pt x="341" y="22729"/>
                </a:cubicBezTo>
                <a:cubicBezTo>
                  <a:pt x="2323" y="22875"/>
                  <a:pt x="4305" y="22941"/>
                  <a:pt x="6287" y="22941"/>
                </a:cubicBezTo>
                <a:cubicBezTo>
                  <a:pt x="7206" y="22941"/>
                  <a:pt x="8124" y="22927"/>
                  <a:pt x="9042" y="22900"/>
                </a:cubicBezTo>
                <a:cubicBezTo>
                  <a:pt x="10493" y="22857"/>
                  <a:pt x="11964" y="22814"/>
                  <a:pt x="13414" y="22729"/>
                </a:cubicBezTo>
                <a:cubicBezTo>
                  <a:pt x="14609" y="22686"/>
                  <a:pt x="15803" y="22580"/>
                  <a:pt x="16976" y="22388"/>
                </a:cubicBezTo>
                <a:cubicBezTo>
                  <a:pt x="18042" y="22196"/>
                  <a:pt x="19066" y="21748"/>
                  <a:pt x="19897" y="21044"/>
                </a:cubicBezTo>
                <a:cubicBezTo>
                  <a:pt x="20772" y="20298"/>
                  <a:pt x="21262" y="19210"/>
                  <a:pt x="21561" y="18123"/>
                </a:cubicBezTo>
                <a:cubicBezTo>
                  <a:pt x="21945" y="16822"/>
                  <a:pt x="22179" y="15478"/>
                  <a:pt x="22414" y="14156"/>
                </a:cubicBezTo>
                <a:cubicBezTo>
                  <a:pt x="22691" y="12748"/>
                  <a:pt x="22904" y="11362"/>
                  <a:pt x="23096" y="9976"/>
                </a:cubicBezTo>
                <a:cubicBezTo>
                  <a:pt x="23544" y="6798"/>
                  <a:pt x="23843" y="3600"/>
                  <a:pt x="23971" y="401"/>
                </a:cubicBezTo>
                <a:cubicBezTo>
                  <a:pt x="23981" y="134"/>
                  <a:pt x="23779" y="1"/>
                  <a:pt x="23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480847" y="-259118"/>
            <a:ext cx="135656" cy="102805"/>
          </a:xfrm>
          <a:custGeom>
            <a:rect b="b" l="l" r="r" t="t"/>
            <a:pathLst>
              <a:path extrusionOk="0" h="1499" w="1978">
                <a:moveTo>
                  <a:pt x="549" y="0"/>
                </a:moveTo>
                <a:cubicBezTo>
                  <a:pt x="240" y="0"/>
                  <a:pt x="0" y="402"/>
                  <a:pt x="268" y="669"/>
                </a:cubicBezTo>
                <a:cubicBezTo>
                  <a:pt x="438" y="818"/>
                  <a:pt x="609" y="968"/>
                  <a:pt x="801" y="1096"/>
                </a:cubicBezTo>
                <a:lnTo>
                  <a:pt x="1057" y="1245"/>
                </a:lnTo>
                <a:cubicBezTo>
                  <a:pt x="1122" y="1311"/>
                  <a:pt x="1201" y="1364"/>
                  <a:pt x="1292" y="1394"/>
                </a:cubicBezTo>
                <a:lnTo>
                  <a:pt x="1292" y="1394"/>
                </a:lnTo>
                <a:lnTo>
                  <a:pt x="1291" y="1394"/>
                </a:lnTo>
                <a:lnTo>
                  <a:pt x="1291" y="1394"/>
                </a:lnTo>
                <a:cubicBezTo>
                  <a:pt x="1334" y="1415"/>
                  <a:pt x="1355" y="1437"/>
                  <a:pt x="1398" y="1458"/>
                </a:cubicBezTo>
                <a:cubicBezTo>
                  <a:pt x="1447" y="1486"/>
                  <a:pt x="1497" y="1499"/>
                  <a:pt x="1545" y="1499"/>
                </a:cubicBezTo>
                <a:cubicBezTo>
                  <a:pt x="1787" y="1499"/>
                  <a:pt x="1978" y="1181"/>
                  <a:pt x="1782" y="968"/>
                </a:cubicBezTo>
                <a:cubicBezTo>
                  <a:pt x="1753" y="939"/>
                  <a:pt x="1734" y="920"/>
                  <a:pt x="1712" y="904"/>
                </a:cubicBezTo>
                <a:lnTo>
                  <a:pt x="1712" y="904"/>
                </a:lnTo>
                <a:cubicBezTo>
                  <a:pt x="1652" y="817"/>
                  <a:pt x="1576" y="743"/>
                  <a:pt x="1483" y="669"/>
                </a:cubicBezTo>
                <a:cubicBezTo>
                  <a:pt x="1419" y="605"/>
                  <a:pt x="1355" y="541"/>
                  <a:pt x="1270" y="477"/>
                </a:cubicBezTo>
                <a:cubicBezTo>
                  <a:pt x="1099" y="328"/>
                  <a:pt x="929" y="179"/>
                  <a:pt x="737" y="51"/>
                </a:cubicBezTo>
                <a:cubicBezTo>
                  <a:pt x="674" y="16"/>
                  <a:pt x="610" y="0"/>
                  <a:pt x="5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465279" y="-69149"/>
            <a:ext cx="152596" cy="134079"/>
          </a:xfrm>
          <a:custGeom>
            <a:rect b="b" l="l" r="r" t="t"/>
            <a:pathLst>
              <a:path extrusionOk="0" h="1955" w="2225">
                <a:moveTo>
                  <a:pt x="1763" y="1"/>
                </a:moveTo>
                <a:cubicBezTo>
                  <a:pt x="1686" y="1"/>
                  <a:pt x="1607" y="34"/>
                  <a:pt x="1540" y="117"/>
                </a:cubicBezTo>
                <a:lnTo>
                  <a:pt x="1540" y="96"/>
                </a:lnTo>
                <a:cubicBezTo>
                  <a:pt x="1113" y="501"/>
                  <a:pt x="665" y="885"/>
                  <a:pt x="281" y="1311"/>
                </a:cubicBezTo>
                <a:cubicBezTo>
                  <a:pt x="1" y="1575"/>
                  <a:pt x="244" y="1954"/>
                  <a:pt x="536" y="1954"/>
                </a:cubicBezTo>
                <a:cubicBezTo>
                  <a:pt x="621" y="1954"/>
                  <a:pt x="711" y="1922"/>
                  <a:pt x="793" y="1844"/>
                </a:cubicBezTo>
                <a:cubicBezTo>
                  <a:pt x="1220" y="1439"/>
                  <a:pt x="1604" y="991"/>
                  <a:pt x="1966" y="544"/>
                </a:cubicBezTo>
                <a:cubicBezTo>
                  <a:pt x="2225" y="333"/>
                  <a:pt x="2006" y="1"/>
                  <a:pt x="17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304664" y="-126071"/>
            <a:ext cx="153625" cy="72835"/>
          </a:xfrm>
          <a:custGeom>
            <a:rect b="b" l="l" r="r" t="t"/>
            <a:pathLst>
              <a:path extrusionOk="0" h="1062" w="2240">
                <a:moveTo>
                  <a:pt x="533" y="0"/>
                </a:moveTo>
                <a:cubicBezTo>
                  <a:pt x="455" y="0"/>
                  <a:pt x="377" y="20"/>
                  <a:pt x="299" y="51"/>
                </a:cubicBezTo>
                <a:cubicBezTo>
                  <a:pt x="0" y="243"/>
                  <a:pt x="64" y="691"/>
                  <a:pt x="406" y="776"/>
                </a:cubicBezTo>
                <a:cubicBezTo>
                  <a:pt x="853" y="904"/>
                  <a:pt x="1301" y="990"/>
                  <a:pt x="1770" y="1054"/>
                </a:cubicBezTo>
                <a:cubicBezTo>
                  <a:pt x="1793" y="1059"/>
                  <a:pt x="1816" y="1062"/>
                  <a:pt x="1839" y="1062"/>
                </a:cubicBezTo>
                <a:cubicBezTo>
                  <a:pt x="1901" y="1062"/>
                  <a:pt x="1964" y="1042"/>
                  <a:pt x="2026" y="1011"/>
                </a:cubicBezTo>
                <a:cubicBezTo>
                  <a:pt x="2112" y="968"/>
                  <a:pt x="2154" y="883"/>
                  <a:pt x="2176" y="798"/>
                </a:cubicBezTo>
                <a:cubicBezTo>
                  <a:pt x="2240" y="627"/>
                  <a:pt x="2133" y="435"/>
                  <a:pt x="1941" y="393"/>
                </a:cubicBezTo>
                <a:cubicBezTo>
                  <a:pt x="1514" y="243"/>
                  <a:pt x="1067" y="115"/>
                  <a:pt x="619" y="9"/>
                </a:cubicBezTo>
                <a:cubicBezTo>
                  <a:pt x="590" y="3"/>
                  <a:pt x="562" y="0"/>
                  <a:pt x="5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263721" y="14656"/>
            <a:ext cx="109321" cy="115150"/>
          </a:xfrm>
          <a:custGeom>
            <a:rect b="b" l="l" r="r" t="t"/>
            <a:pathLst>
              <a:path extrusionOk="0" h="1679" w="1594">
                <a:moveTo>
                  <a:pt x="1310" y="0"/>
                </a:moveTo>
                <a:cubicBezTo>
                  <a:pt x="1279" y="0"/>
                  <a:pt x="1247" y="8"/>
                  <a:pt x="1216" y="25"/>
                </a:cubicBezTo>
                <a:cubicBezTo>
                  <a:pt x="960" y="175"/>
                  <a:pt x="747" y="345"/>
                  <a:pt x="555" y="537"/>
                </a:cubicBezTo>
                <a:cubicBezTo>
                  <a:pt x="448" y="644"/>
                  <a:pt x="363" y="750"/>
                  <a:pt x="256" y="878"/>
                </a:cubicBezTo>
                <a:cubicBezTo>
                  <a:pt x="235" y="921"/>
                  <a:pt x="192" y="985"/>
                  <a:pt x="149" y="1028"/>
                </a:cubicBezTo>
                <a:cubicBezTo>
                  <a:pt x="107" y="1113"/>
                  <a:pt x="64" y="1198"/>
                  <a:pt x="22" y="1284"/>
                </a:cubicBezTo>
                <a:cubicBezTo>
                  <a:pt x="0" y="1369"/>
                  <a:pt x="22" y="1454"/>
                  <a:pt x="64" y="1518"/>
                </a:cubicBezTo>
                <a:cubicBezTo>
                  <a:pt x="128" y="1625"/>
                  <a:pt x="235" y="1678"/>
                  <a:pt x="341" y="1678"/>
                </a:cubicBezTo>
                <a:cubicBezTo>
                  <a:pt x="448" y="1678"/>
                  <a:pt x="555" y="1625"/>
                  <a:pt x="619" y="1518"/>
                </a:cubicBezTo>
                <a:cubicBezTo>
                  <a:pt x="704" y="1433"/>
                  <a:pt x="747" y="1305"/>
                  <a:pt x="811" y="1198"/>
                </a:cubicBezTo>
                <a:cubicBezTo>
                  <a:pt x="875" y="1092"/>
                  <a:pt x="939" y="985"/>
                  <a:pt x="1003" y="878"/>
                </a:cubicBezTo>
                <a:lnTo>
                  <a:pt x="1109" y="729"/>
                </a:lnTo>
                <a:lnTo>
                  <a:pt x="1130" y="686"/>
                </a:lnTo>
                <a:lnTo>
                  <a:pt x="1194" y="622"/>
                </a:lnTo>
                <a:cubicBezTo>
                  <a:pt x="1280" y="516"/>
                  <a:pt x="1365" y="430"/>
                  <a:pt x="1450" y="345"/>
                </a:cubicBezTo>
                <a:cubicBezTo>
                  <a:pt x="1593" y="202"/>
                  <a:pt x="1467" y="0"/>
                  <a:pt x="13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15049" y="-289294"/>
            <a:ext cx="172691" cy="75578"/>
          </a:xfrm>
          <a:custGeom>
            <a:rect b="b" l="l" r="r" t="t"/>
            <a:pathLst>
              <a:path extrusionOk="0" h="1102" w="2518">
                <a:moveTo>
                  <a:pt x="513" y="0"/>
                </a:moveTo>
                <a:cubicBezTo>
                  <a:pt x="385" y="21"/>
                  <a:pt x="257" y="64"/>
                  <a:pt x="171" y="171"/>
                </a:cubicBezTo>
                <a:cubicBezTo>
                  <a:pt x="22" y="299"/>
                  <a:pt x="1" y="512"/>
                  <a:pt x="86" y="704"/>
                </a:cubicBezTo>
                <a:cubicBezTo>
                  <a:pt x="235" y="938"/>
                  <a:pt x="470" y="960"/>
                  <a:pt x="705" y="981"/>
                </a:cubicBezTo>
                <a:cubicBezTo>
                  <a:pt x="896" y="1024"/>
                  <a:pt x="1067" y="1045"/>
                  <a:pt x="1238" y="1066"/>
                </a:cubicBezTo>
                <a:cubicBezTo>
                  <a:pt x="1413" y="1091"/>
                  <a:pt x="1595" y="1102"/>
                  <a:pt x="1776" y="1102"/>
                </a:cubicBezTo>
                <a:cubicBezTo>
                  <a:pt x="1904" y="1102"/>
                  <a:pt x="2031" y="1097"/>
                  <a:pt x="2155" y="1088"/>
                </a:cubicBezTo>
                <a:cubicBezTo>
                  <a:pt x="2304" y="1088"/>
                  <a:pt x="2432" y="981"/>
                  <a:pt x="2475" y="832"/>
                </a:cubicBezTo>
                <a:cubicBezTo>
                  <a:pt x="2517" y="683"/>
                  <a:pt x="2453" y="512"/>
                  <a:pt x="2325" y="448"/>
                </a:cubicBezTo>
                <a:cubicBezTo>
                  <a:pt x="2176" y="384"/>
                  <a:pt x="2005" y="320"/>
                  <a:pt x="1835" y="256"/>
                </a:cubicBezTo>
                <a:cubicBezTo>
                  <a:pt x="1707" y="213"/>
                  <a:pt x="1536" y="192"/>
                  <a:pt x="1387" y="171"/>
                </a:cubicBezTo>
                <a:cubicBezTo>
                  <a:pt x="1238" y="128"/>
                  <a:pt x="1088" y="85"/>
                  <a:pt x="939" y="64"/>
                </a:cubicBezTo>
                <a:lnTo>
                  <a:pt x="705" y="43"/>
                </a:lnTo>
                <a:cubicBezTo>
                  <a:pt x="641" y="21"/>
                  <a:pt x="577" y="21"/>
                  <a:pt x="5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-11286" y="-108720"/>
            <a:ext cx="146355" cy="144160"/>
          </a:xfrm>
          <a:custGeom>
            <a:rect b="b" l="l" r="r" t="t"/>
            <a:pathLst>
              <a:path extrusionOk="0" h="2102" w="2134">
                <a:moveTo>
                  <a:pt x="1765" y="1"/>
                </a:moveTo>
                <a:cubicBezTo>
                  <a:pt x="1738" y="1"/>
                  <a:pt x="1712" y="4"/>
                  <a:pt x="1686" y="12"/>
                </a:cubicBezTo>
                <a:lnTo>
                  <a:pt x="1664" y="12"/>
                </a:lnTo>
                <a:cubicBezTo>
                  <a:pt x="1494" y="76"/>
                  <a:pt x="1302" y="161"/>
                  <a:pt x="1152" y="267"/>
                </a:cubicBezTo>
                <a:cubicBezTo>
                  <a:pt x="982" y="374"/>
                  <a:pt x="833" y="502"/>
                  <a:pt x="683" y="630"/>
                </a:cubicBezTo>
                <a:cubicBezTo>
                  <a:pt x="534" y="758"/>
                  <a:pt x="406" y="907"/>
                  <a:pt x="299" y="1057"/>
                </a:cubicBezTo>
                <a:cubicBezTo>
                  <a:pt x="129" y="1248"/>
                  <a:pt x="22" y="1462"/>
                  <a:pt x="1" y="1696"/>
                </a:cubicBezTo>
                <a:cubicBezTo>
                  <a:pt x="1" y="1824"/>
                  <a:pt x="86" y="1974"/>
                  <a:pt x="214" y="2038"/>
                </a:cubicBezTo>
                <a:cubicBezTo>
                  <a:pt x="278" y="2080"/>
                  <a:pt x="347" y="2102"/>
                  <a:pt x="417" y="2102"/>
                </a:cubicBezTo>
                <a:cubicBezTo>
                  <a:pt x="486" y="2102"/>
                  <a:pt x="555" y="2080"/>
                  <a:pt x="619" y="2038"/>
                </a:cubicBezTo>
                <a:cubicBezTo>
                  <a:pt x="683" y="1995"/>
                  <a:pt x="747" y="1931"/>
                  <a:pt x="811" y="1846"/>
                </a:cubicBezTo>
                <a:lnTo>
                  <a:pt x="854" y="1782"/>
                </a:lnTo>
                <a:lnTo>
                  <a:pt x="961" y="1611"/>
                </a:lnTo>
                <a:cubicBezTo>
                  <a:pt x="1009" y="1514"/>
                  <a:pt x="1058" y="1441"/>
                  <a:pt x="1116" y="1365"/>
                </a:cubicBezTo>
                <a:lnTo>
                  <a:pt x="1116" y="1365"/>
                </a:lnTo>
                <a:cubicBezTo>
                  <a:pt x="1114" y="1369"/>
                  <a:pt x="1112" y="1372"/>
                  <a:pt x="1110" y="1376"/>
                </a:cubicBezTo>
                <a:cubicBezTo>
                  <a:pt x="1238" y="1206"/>
                  <a:pt x="1366" y="1078"/>
                  <a:pt x="1515" y="929"/>
                </a:cubicBezTo>
                <a:cubicBezTo>
                  <a:pt x="1553" y="910"/>
                  <a:pt x="1591" y="874"/>
                  <a:pt x="1614" y="851"/>
                </a:cubicBezTo>
                <a:lnTo>
                  <a:pt x="1614" y="851"/>
                </a:lnTo>
                <a:cubicBezTo>
                  <a:pt x="1607" y="855"/>
                  <a:pt x="1602" y="858"/>
                  <a:pt x="1601" y="858"/>
                </a:cubicBezTo>
                <a:cubicBezTo>
                  <a:pt x="1600" y="858"/>
                  <a:pt x="1605" y="854"/>
                  <a:pt x="1622" y="843"/>
                </a:cubicBezTo>
                <a:lnTo>
                  <a:pt x="1622" y="843"/>
                </a:lnTo>
                <a:cubicBezTo>
                  <a:pt x="1619" y="846"/>
                  <a:pt x="1617" y="848"/>
                  <a:pt x="1614" y="851"/>
                </a:cubicBezTo>
                <a:lnTo>
                  <a:pt x="1614" y="851"/>
                </a:lnTo>
                <a:cubicBezTo>
                  <a:pt x="1623" y="846"/>
                  <a:pt x="1634" y="839"/>
                  <a:pt x="1632" y="839"/>
                </a:cubicBezTo>
                <a:lnTo>
                  <a:pt x="1632" y="839"/>
                </a:lnTo>
                <a:cubicBezTo>
                  <a:pt x="1631" y="839"/>
                  <a:pt x="1628" y="840"/>
                  <a:pt x="1622" y="843"/>
                </a:cubicBezTo>
                <a:lnTo>
                  <a:pt x="1707" y="801"/>
                </a:lnTo>
                <a:cubicBezTo>
                  <a:pt x="1728" y="779"/>
                  <a:pt x="1771" y="737"/>
                  <a:pt x="1814" y="715"/>
                </a:cubicBezTo>
                <a:lnTo>
                  <a:pt x="1942" y="630"/>
                </a:lnTo>
                <a:cubicBezTo>
                  <a:pt x="2091" y="545"/>
                  <a:pt x="2133" y="353"/>
                  <a:pt x="2070" y="203"/>
                </a:cubicBezTo>
                <a:cubicBezTo>
                  <a:pt x="2017" y="80"/>
                  <a:pt x="1891" y="1"/>
                  <a:pt x="17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15872" y="146469"/>
            <a:ext cx="161580" cy="142926"/>
          </a:xfrm>
          <a:custGeom>
            <a:rect b="b" l="l" r="r" t="t"/>
            <a:pathLst>
              <a:path extrusionOk="0" h="2084" w="2356">
                <a:moveTo>
                  <a:pt x="474" y="1"/>
                </a:moveTo>
                <a:cubicBezTo>
                  <a:pt x="216" y="1"/>
                  <a:pt x="1" y="328"/>
                  <a:pt x="245" y="556"/>
                </a:cubicBezTo>
                <a:lnTo>
                  <a:pt x="223" y="577"/>
                </a:lnTo>
                <a:cubicBezTo>
                  <a:pt x="479" y="812"/>
                  <a:pt x="714" y="1046"/>
                  <a:pt x="948" y="1281"/>
                </a:cubicBezTo>
                <a:lnTo>
                  <a:pt x="1290" y="1643"/>
                </a:lnTo>
                <a:cubicBezTo>
                  <a:pt x="1354" y="1707"/>
                  <a:pt x="1418" y="1771"/>
                  <a:pt x="1482" y="1835"/>
                </a:cubicBezTo>
                <a:lnTo>
                  <a:pt x="1546" y="1921"/>
                </a:lnTo>
                <a:cubicBezTo>
                  <a:pt x="1631" y="1985"/>
                  <a:pt x="1716" y="2027"/>
                  <a:pt x="1823" y="2070"/>
                </a:cubicBezTo>
                <a:cubicBezTo>
                  <a:pt x="1854" y="2079"/>
                  <a:pt x="1886" y="2083"/>
                  <a:pt x="1918" y="2083"/>
                </a:cubicBezTo>
                <a:cubicBezTo>
                  <a:pt x="2041" y="2083"/>
                  <a:pt x="2165" y="2022"/>
                  <a:pt x="2249" y="1921"/>
                </a:cubicBezTo>
                <a:cubicBezTo>
                  <a:pt x="2356" y="1793"/>
                  <a:pt x="2356" y="1622"/>
                  <a:pt x="2271" y="1473"/>
                </a:cubicBezTo>
                <a:cubicBezTo>
                  <a:pt x="2207" y="1345"/>
                  <a:pt x="2121" y="1260"/>
                  <a:pt x="2015" y="1174"/>
                </a:cubicBezTo>
                <a:lnTo>
                  <a:pt x="1972" y="1153"/>
                </a:lnTo>
                <a:lnTo>
                  <a:pt x="1865" y="1068"/>
                </a:lnTo>
                <a:lnTo>
                  <a:pt x="1482" y="748"/>
                </a:lnTo>
                <a:cubicBezTo>
                  <a:pt x="1204" y="534"/>
                  <a:pt x="948" y="321"/>
                  <a:pt x="714" y="108"/>
                </a:cubicBezTo>
                <a:cubicBezTo>
                  <a:pt x="638" y="32"/>
                  <a:pt x="554" y="1"/>
                  <a:pt x="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168600" y="330814"/>
            <a:ext cx="148481" cy="142514"/>
          </a:xfrm>
          <a:custGeom>
            <a:rect b="b" l="l" r="r" t="t"/>
            <a:pathLst>
              <a:path extrusionOk="0" h="2078" w="2165">
                <a:moveTo>
                  <a:pt x="1690" y="0"/>
                </a:moveTo>
                <a:cubicBezTo>
                  <a:pt x="1610" y="0"/>
                  <a:pt x="1527" y="32"/>
                  <a:pt x="1451" y="107"/>
                </a:cubicBezTo>
                <a:lnTo>
                  <a:pt x="1472" y="86"/>
                </a:lnTo>
                <a:lnTo>
                  <a:pt x="1472" y="86"/>
                </a:lnTo>
                <a:cubicBezTo>
                  <a:pt x="1238" y="299"/>
                  <a:pt x="1025" y="512"/>
                  <a:pt x="790" y="725"/>
                </a:cubicBezTo>
                <a:lnTo>
                  <a:pt x="470" y="1045"/>
                </a:lnTo>
                <a:cubicBezTo>
                  <a:pt x="406" y="1088"/>
                  <a:pt x="342" y="1131"/>
                  <a:pt x="278" y="1195"/>
                </a:cubicBezTo>
                <a:cubicBezTo>
                  <a:pt x="214" y="1280"/>
                  <a:pt x="150" y="1365"/>
                  <a:pt x="86" y="1451"/>
                </a:cubicBezTo>
                <a:cubicBezTo>
                  <a:pt x="1" y="1621"/>
                  <a:pt x="22" y="1813"/>
                  <a:pt x="150" y="1962"/>
                </a:cubicBezTo>
                <a:cubicBezTo>
                  <a:pt x="193" y="2005"/>
                  <a:pt x="257" y="2026"/>
                  <a:pt x="342" y="2069"/>
                </a:cubicBezTo>
                <a:cubicBezTo>
                  <a:pt x="365" y="2075"/>
                  <a:pt x="391" y="2077"/>
                  <a:pt x="418" y="2077"/>
                </a:cubicBezTo>
                <a:cubicBezTo>
                  <a:pt x="493" y="2077"/>
                  <a:pt x="578" y="2058"/>
                  <a:pt x="641" y="2026"/>
                </a:cubicBezTo>
                <a:cubicBezTo>
                  <a:pt x="726" y="1962"/>
                  <a:pt x="790" y="1920"/>
                  <a:pt x="854" y="1856"/>
                </a:cubicBezTo>
                <a:cubicBezTo>
                  <a:pt x="901" y="1809"/>
                  <a:pt x="936" y="1762"/>
                  <a:pt x="977" y="1707"/>
                </a:cubicBezTo>
                <a:lnTo>
                  <a:pt x="977" y="1707"/>
                </a:lnTo>
                <a:cubicBezTo>
                  <a:pt x="1272" y="1330"/>
                  <a:pt x="1606" y="953"/>
                  <a:pt x="1920" y="576"/>
                </a:cubicBezTo>
                <a:cubicBezTo>
                  <a:pt x="2165" y="332"/>
                  <a:pt x="1948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384628" y="255924"/>
            <a:ext cx="149716" cy="153213"/>
          </a:xfrm>
          <a:custGeom>
            <a:rect b="b" l="l" r="r" t="t"/>
            <a:pathLst>
              <a:path extrusionOk="0" h="2234" w="2183">
                <a:moveTo>
                  <a:pt x="444" y="1"/>
                </a:moveTo>
                <a:cubicBezTo>
                  <a:pt x="209" y="1"/>
                  <a:pt x="0" y="307"/>
                  <a:pt x="242" y="517"/>
                </a:cubicBezTo>
                <a:cubicBezTo>
                  <a:pt x="348" y="645"/>
                  <a:pt x="455" y="772"/>
                  <a:pt x="562" y="900"/>
                </a:cubicBezTo>
                <a:lnTo>
                  <a:pt x="711" y="1114"/>
                </a:lnTo>
                <a:lnTo>
                  <a:pt x="754" y="1156"/>
                </a:lnTo>
                <a:lnTo>
                  <a:pt x="839" y="1263"/>
                </a:lnTo>
                <a:cubicBezTo>
                  <a:pt x="924" y="1391"/>
                  <a:pt x="1031" y="1519"/>
                  <a:pt x="1116" y="1668"/>
                </a:cubicBezTo>
                <a:cubicBezTo>
                  <a:pt x="1223" y="1817"/>
                  <a:pt x="1329" y="1988"/>
                  <a:pt x="1457" y="2116"/>
                </a:cubicBezTo>
                <a:cubicBezTo>
                  <a:pt x="1538" y="2197"/>
                  <a:pt x="1638" y="2234"/>
                  <a:pt x="1740" y="2234"/>
                </a:cubicBezTo>
                <a:cubicBezTo>
                  <a:pt x="1825" y="2234"/>
                  <a:pt x="1912" y="2208"/>
                  <a:pt x="1991" y="2159"/>
                </a:cubicBezTo>
                <a:cubicBezTo>
                  <a:pt x="2140" y="2031"/>
                  <a:pt x="2182" y="1817"/>
                  <a:pt x="2076" y="1647"/>
                </a:cubicBezTo>
                <a:cubicBezTo>
                  <a:pt x="2033" y="1540"/>
                  <a:pt x="1969" y="1455"/>
                  <a:pt x="1884" y="1370"/>
                </a:cubicBezTo>
                <a:lnTo>
                  <a:pt x="1735" y="1178"/>
                </a:lnTo>
                <a:cubicBezTo>
                  <a:pt x="1607" y="1050"/>
                  <a:pt x="1500" y="943"/>
                  <a:pt x="1393" y="815"/>
                </a:cubicBezTo>
                <a:cubicBezTo>
                  <a:pt x="1159" y="559"/>
                  <a:pt x="903" y="325"/>
                  <a:pt x="668" y="111"/>
                </a:cubicBezTo>
                <a:cubicBezTo>
                  <a:pt x="600" y="33"/>
                  <a:pt x="521" y="1"/>
                  <a:pt x="4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498952" y="118213"/>
            <a:ext cx="112887" cy="121185"/>
          </a:xfrm>
          <a:custGeom>
            <a:rect b="b" l="l" r="r" t="t"/>
            <a:pathLst>
              <a:path extrusionOk="0" h="1767" w="1646">
                <a:moveTo>
                  <a:pt x="1369" y="0"/>
                </a:moveTo>
                <a:cubicBezTo>
                  <a:pt x="1271" y="0"/>
                  <a:pt x="1172" y="48"/>
                  <a:pt x="1113" y="136"/>
                </a:cubicBezTo>
                <a:lnTo>
                  <a:pt x="1134" y="136"/>
                </a:lnTo>
                <a:cubicBezTo>
                  <a:pt x="1070" y="243"/>
                  <a:pt x="1006" y="328"/>
                  <a:pt x="942" y="435"/>
                </a:cubicBezTo>
                <a:lnTo>
                  <a:pt x="835" y="584"/>
                </a:lnTo>
                <a:cubicBezTo>
                  <a:pt x="849" y="557"/>
                  <a:pt x="854" y="547"/>
                  <a:pt x="854" y="547"/>
                </a:cubicBezTo>
                <a:lnTo>
                  <a:pt x="854" y="547"/>
                </a:lnTo>
                <a:cubicBezTo>
                  <a:pt x="853" y="547"/>
                  <a:pt x="829" y="591"/>
                  <a:pt x="814" y="605"/>
                </a:cubicBezTo>
                <a:lnTo>
                  <a:pt x="750" y="669"/>
                </a:lnTo>
                <a:cubicBezTo>
                  <a:pt x="601" y="840"/>
                  <a:pt x="430" y="1010"/>
                  <a:pt x="260" y="1181"/>
                </a:cubicBezTo>
                <a:cubicBezTo>
                  <a:pt x="0" y="1424"/>
                  <a:pt x="221" y="1766"/>
                  <a:pt x="483" y="1766"/>
                </a:cubicBezTo>
                <a:cubicBezTo>
                  <a:pt x="566" y="1766"/>
                  <a:pt x="652" y="1732"/>
                  <a:pt x="729" y="1650"/>
                </a:cubicBezTo>
                <a:cubicBezTo>
                  <a:pt x="921" y="1480"/>
                  <a:pt x="1091" y="1266"/>
                  <a:pt x="1241" y="1053"/>
                </a:cubicBezTo>
                <a:cubicBezTo>
                  <a:pt x="1369" y="861"/>
                  <a:pt x="1496" y="648"/>
                  <a:pt x="1603" y="413"/>
                </a:cubicBezTo>
                <a:cubicBezTo>
                  <a:pt x="1646" y="349"/>
                  <a:pt x="1646" y="285"/>
                  <a:pt x="1624" y="200"/>
                </a:cubicBezTo>
                <a:cubicBezTo>
                  <a:pt x="1603" y="136"/>
                  <a:pt x="1560" y="72"/>
                  <a:pt x="1496" y="29"/>
                </a:cubicBezTo>
                <a:cubicBezTo>
                  <a:pt x="1457" y="10"/>
                  <a:pt x="1413" y="0"/>
                  <a:pt x="13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474331" y="633872"/>
            <a:ext cx="117070" cy="164804"/>
          </a:xfrm>
          <a:custGeom>
            <a:rect b="b" l="l" r="r" t="t"/>
            <a:pathLst>
              <a:path extrusionOk="0" h="2403" w="1707">
                <a:moveTo>
                  <a:pt x="337" y="0"/>
                </a:moveTo>
                <a:cubicBezTo>
                  <a:pt x="287" y="0"/>
                  <a:pt x="238" y="12"/>
                  <a:pt x="192" y="39"/>
                </a:cubicBezTo>
                <a:cubicBezTo>
                  <a:pt x="43" y="124"/>
                  <a:pt x="0" y="316"/>
                  <a:pt x="85" y="465"/>
                </a:cubicBezTo>
                <a:lnTo>
                  <a:pt x="149" y="593"/>
                </a:lnTo>
                <a:lnTo>
                  <a:pt x="171" y="636"/>
                </a:lnTo>
                <a:cubicBezTo>
                  <a:pt x="192" y="721"/>
                  <a:pt x="235" y="785"/>
                  <a:pt x="256" y="870"/>
                </a:cubicBezTo>
                <a:cubicBezTo>
                  <a:pt x="320" y="1041"/>
                  <a:pt x="405" y="1190"/>
                  <a:pt x="469" y="1361"/>
                </a:cubicBezTo>
                <a:lnTo>
                  <a:pt x="661" y="1787"/>
                </a:lnTo>
                <a:cubicBezTo>
                  <a:pt x="725" y="1958"/>
                  <a:pt x="832" y="2128"/>
                  <a:pt x="960" y="2278"/>
                </a:cubicBezTo>
                <a:cubicBezTo>
                  <a:pt x="1038" y="2356"/>
                  <a:pt x="1148" y="2402"/>
                  <a:pt x="1260" y="2402"/>
                </a:cubicBezTo>
                <a:cubicBezTo>
                  <a:pt x="1332" y="2402"/>
                  <a:pt x="1405" y="2383"/>
                  <a:pt x="1472" y="2342"/>
                </a:cubicBezTo>
                <a:cubicBezTo>
                  <a:pt x="1621" y="2256"/>
                  <a:pt x="1706" y="2043"/>
                  <a:pt x="1664" y="1873"/>
                </a:cubicBezTo>
                <a:cubicBezTo>
                  <a:pt x="1600" y="1681"/>
                  <a:pt x="1514" y="1510"/>
                  <a:pt x="1408" y="1361"/>
                </a:cubicBezTo>
                <a:cubicBezTo>
                  <a:pt x="1322" y="1211"/>
                  <a:pt x="1237" y="1084"/>
                  <a:pt x="1152" y="956"/>
                </a:cubicBezTo>
                <a:cubicBezTo>
                  <a:pt x="981" y="700"/>
                  <a:pt x="789" y="422"/>
                  <a:pt x="619" y="166"/>
                </a:cubicBezTo>
                <a:cubicBezTo>
                  <a:pt x="559" y="63"/>
                  <a:pt x="449" y="0"/>
                  <a:pt x="3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518154" y="500483"/>
            <a:ext cx="90803" cy="90735"/>
          </a:xfrm>
          <a:custGeom>
            <a:rect b="b" l="l" r="r" t="t"/>
            <a:pathLst>
              <a:path extrusionOk="0" h="1323" w="1324">
                <a:moveTo>
                  <a:pt x="1003" y="0"/>
                </a:moveTo>
                <a:cubicBezTo>
                  <a:pt x="918" y="0"/>
                  <a:pt x="833" y="43"/>
                  <a:pt x="769" y="107"/>
                </a:cubicBezTo>
                <a:lnTo>
                  <a:pt x="86" y="768"/>
                </a:lnTo>
                <a:cubicBezTo>
                  <a:pt x="22" y="832"/>
                  <a:pt x="1" y="917"/>
                  <a:pt x="1" y="1003"/>
                </a:cubicBezTo>
                <a:cubicBezTo>
                  <a:pt x="1" y="1088"/>
                  <a:pt x="22" y="1173"/>
                  <a:pt x="86" y="1237"/>
                </a:cubicBezTo>
                <a:cubicBezTo>
                  <a:pt x="150" y="1280"/>
                  <a:pt x="235" y="1322"/>
                  <a:pt x="321" y="1322"/>
                </a:cubicBezTo>
                <a:cubicBezTo>
                  <a:pt x="406" y="1322"/>
                  <a:pt x="491" y="1280"/>
                  <a:pt x="555" y="1237"/>
                </a:cubicBezTo>
                <a:cubicBezTo>
                  <a:pt x="769" y="1003"/>
                  <a:pt x="1003" y="768"/>
                  <a:pt x="1216" y="555"/>
                </a:cubicBezTo>
                <a:cubicBezTo>
                  <a:pt x="1280" y="491"/>
                  <a:pt x="1323" y="405"/>
                  <a:pt x="1323" y="320"/>
                </a:cubicBezTo>
                <a:cubicBezTo>
                  <a:pt x="1323" y="235"/>
                  <a:pt x="1280" y="149"/>
                  <a:pt x="1238" y="107"/>
                </a:cubicBezTo>
                <a:cubicBezTo>
                  <a:pt x="1174" y="43"/>
                  <a:pt x="1089" y="0"/>
                  <a:pt x="1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>
            <a:off x="253434" y="569132"/>
            <a:ext cx="86620" cy="84562"/>
          </a:xfrm>
          <a:custGeom>
            <a:rect b="b" l="l" r="r" t="t"/>
            <a:pathLst>
              <a:path extrusionOk="0" h="1233" w="1263">
                <a:moveTo>
                  <a:pt x="358" y="1"/>
                </a:moveTo>
                <a:cubicBezTo>
                  <a:pt x="291" y="1"/>
                  <a:pt x="227" y="24"/>
                  <a:pt x="172" y="66"/>
                </a:cubicBezTo>
                <a:cubicBezTo>
                  <a:pt x="22" y="193"/>
                  <a:pt x="1" y="428"/>
                  <a:pt x="150" y="556"/>
                </a:cubicBezTo>
                <a:cubicBezTo>
                  <a:pt x="235" y="641"/>
                  <a:pt x="321" y="727"/>
                  <a:pt x="406" y="833"/>
                </a:cubicBezTo>
                <a:cubicBezTo>
                  <a:pt x="513" y="919"/>
                  <a:pt x="619" y="1004"/>
                  <a:pt x="726" y="1089"/>
                </a:cubicBezTo>
                <a:lnTo>
                  <a:pt x="662" y="1047"/>
                </a:lnTo>
                <a:lnTo>
                  <a:pt x="662" y="1047"/>
                </a:lnTo>
                <a:cubicBezTo>
                  <a:pt x="705" y="1089"/>
                  <a:pt x="747" y="1132"/>
                  <a:pt x="790" y="1153"/>
                </a:cubicBezTo>
                <a:cubicBezTo>
                  <a:pt x="841" y="1209"/>
                  <a:pt x="900" y="1233"/>
                  <a:pt x="957" y="1233"/>
                </a:cubicBezTo>
                <a:cubicBezTo>
                  <a:pt x="1118" y="1233"/>
                  <a:pt x="1262" y="1049"/>
                  <a:pt x="1153" y="876"/>
                </a:cubicBezTo>
                <a:lnTo>
                  <a:pt x="1089" y="791"/>
                </a:lnTo>
                <a:cubicBezTo>
                  <a:pt x="1067" y="769"/>
                  <a:pt x="1046" y="727"/>
                  <a:pt x="1025" y="705"/>
                </a:cubicBezTo>
                <a:cubicBezTo>
                  <a:pt x="1003" y="663"/>
                  <a:pt x="939" y="577"/>
                  <a:pt x="918" y="513"/>
                </a:cubicBezTo>
                <a:cubicBezTo>
                  <a:pt x="833" y="407"/>
                  <a:pt x="747" y="279"/>
                  <a:pt x="662" y="172"/>
                </a:cubicBezTo>
                <a:cubicBezTo>
                  <a:pt x="641" y="108"/>
                  <a:pt x="598" y="66"/>
                  <a:pt x="534" y="44"/>
                </a:cubicBezTo>
                <a:lnTo>
                  <a:pt x="470" y="23"/>
                </a:lnTo>
                <a:cubicBezTo>
                  <a:pt x="432" y="8"/>
                  <a:pt x="395" y="1"/>
                  <a:pt x="3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-30900" y="402549"/>
            <a:ext cx="81133" cy="204444"/>
          </a:xfrm>
          <a:custGeom>
            <a:rect b="b" l="l" r="r" t="t"/>
            <a:pathLst>
              <a:path extrusionOk="0" h="2981" w="1183">
                <a:moveTo>
                  <a:pt x="987" y="1"/>
                </a:moveTo>
                <a:cubicBezTo>
                  <a:pt x="930" y="1"/>
                  <a:pt x="874" y="27"/>
                  <a:pt x="841" y="85"/>
                </a:cubicBezTo>
                <a:cubicBezTo>
                  <a:pt x="756" y="277"/>
                  <a:pt x="671" y="469"/>
                  <a:pt x="628" y="682"/>
                </a:cubicBezTo>
                <a:cubicBezTo>
                  <a:pt x="564" y="895"/>
                  <a:pt x="500" y="1108"/>
                  <a:pt x="436" y="1322"/>
                </a:cubicBezTo>
                <a:cubicBezTo>
                  <a:pt x="308" y="1748"/>
                  <a:pt x="180" y="2153"/>
                  <a:pt x="52" y="2558"/>
                </a:cubicBezTo>
                <a:cubicBezTo>
                  <a:pt x="1" y="2816"/>
                  <a:pt x="199" y="2981"/>
                  <a:pt x="396" y="2981"/>
                </a:cubicBezTo>
                <a:cubicBezTo>
                  <a:pt x="525" y="2981"/>
                  <a:pt x="654" y="2911"/>
                  <a:pt x="713" y="2750"/>
                </a:cubicBezTo>
                <a:cubicBezTo>
                  <a:pt x="777" y="2324"/>
                  <a:pt x="863" y="1897"/>
                  <a:pt x="948" y="1471"/>
                </a:cubicBezTo>
                <a:cubicBezTo>
                  <a:pt x="991" y="1258"/>
                  <a:pt x="1033" y="1044"/>
                  <a:pt x="1076" y="831"/>
                </a:cubicBezTo>
                <a:cubicBezTo>
                  <a:pt x="1119" y="618"/>
                  <a:pt x="1161" y="405"/>
                  <a:pt x="1183" y="170"/>
                </a:cubicBezTo>
                <a:cubicBezTo>
                  <a:pt x="1170" y="65"/>
                  <a:pt x="1076" y="1"/>
                  <a:pt x="9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>
            <a:off x="639541" y="245499"/>
            <a:ext cx="79213" cy="157054"/>
          </a:xfrm>
          <a:custGeom>
            <a:rect b="b" l="l" r="r" t="t"/>
            <a:pathLst>
              <a:path extrusionOk="0" h="2290" w="1155">
                <a:moveTo>
                  <a:pt x="855" y="0"/>
                </a:moveTo>
                <a:cubicBezTo>
                  <a:pt x="806" y="0"/>
                  <a:pt x="754" y="16"/>
                  <a:pt x="705" y="50"/>
                </a:cubicBezTo>
                <a:lnTo>
                  <a:pt x="705" y="29"/>
                </a:lnTo>
                <a:cubicBezTo>
                  <a:pt x="470" y="306"/>
                  <a:pt x="300" y="605"/>
                  <a:pt x="172" y="924"/>
                </a:cubicBezTo>
                <a:cubicBezTo>
                  <a:pt x="65" y="1244"/>
                  <a:pt x="1" y="1564"/>
                  <a:pt x="1" y="1905"/>
                </a:cubicBezTo>
                <a:cubicBezTo>
                  <a:pt x="1" y="2119"/>
                  <a:pt x="150" y="2289"/>
                  <a:pt x="364" y="2289"/>
                </a:cubicBezTo>
                <a:cubicBezTo>
                  <a:pt x="577" y="2289"/>
                  <a:pt x="726" y="2119"/>
                  <a:pt x="726" y="1905"/>
                </a:cubicBezTo>
                <a:cubicBezTo>
                  <a:pt x="726" y="1756"/>
                  <a:pt x="747" y="1628"/>
                  <a:pt x="747" y="1479"/>
                </a:cubicBezTo>
                <a:lnTo>
                  <a:pt x="747" y="1351"/>
                </a:lnTo>
                <a:lnTo>
                  <a:pt x="747" y="1330"/>
                </a:lnTo>
                <a:cubicBezTo>
                  <a:pt x="747" y="1244"/>
                  <a:pt x="790" y="1180"/>
                  <a:pt x="790" y="1116"/>
                </a:cubicBezTo>
                <a:cubicBezTo>
                  <a:pt x="854" y="839"/>
                  <a:pt x="961" y="583"/>
                  <a:pt x="1089" y="349"/>
                </a:cubicBezTo>
                <a:cubicBezTo>
                  <a:pt x="1154" y="168"/>
                  <a:pt x="1018" y="0"/>
                  <a:pt x="8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>
            <a:off x="671774" y="-162350"/>
            <a:ext cx="76127" cy="183938"/>
          </a:xfrm>
          <a:custGeom>
            <a:rect b="b" l="l" r="r" t="t"/>
            <a:pathLst>
              <a:path extrusionOk="0" h="2682" w="1110">
                <a:moveTo>
                  <a:pt x="848" y="0"/>
                </a:moveTo>
                <a:cubicBezTo>
                  <a:pt x="742" y="0"/>
                  <a:pt x="656" y="63"/>
                  <a:pt x="619" y="175"/>
                </a:cubicBezTo>
                <a:cubicBezTo>
                  <a:pt x="555" y="346"/>
                  <a:pt x="512" y="516"/>
                  <a:pt x="469" y="708"/>
                </a:cubicBezTo>
                <a:cubicBezTo>
                  <a:pt x="405" y="879"/>
                  <a:pt x="363" y="1049"/>
                  <a:pt x="320" y="1241"/>
                </a:cubicBezTo>
                <a:cubicBezTo>
                  <a:pt x="213" y="1583"/>
                  <a:pt x="128" y="1945"/>
                  <a:pt x="43" y="2308"/>
                </a:cubicBezTo>
                <a:cubicBezTo>
                  <a:pt x="0" y="2457"/>
                  <a:pt x="107" y="2628"/>
                  <a:pt x="256" y="2670"/>
                </a:cubicBezTo>
                <a:cubicBezTo>
                  <a:pt x="285" y="2678"/>
                  <a:pt x="315" y="2681"/>
                  <a:pt x="343" y="2681"/>
                </a:cubicBezTo>
                <a:cubicBezTo>
                  <a:pt x="481" y="2681"/>
                  <a:pt x="605" y="2598"/>
                  <a:pt x="640" y="2457"/>
                </a:cubicBezTo>
                <a:cubicBezTo>
                  <a:pt x="725" y="2094"/>
                  <a:pt x="811" y="1732"/>
                  <a:pt x="896" y="1369"/>
                </a:cubicBezTo>
                <a:cubicBezTo>
                  <a:pt x="981" y="985"/>
                  <a:pt x="1045" y="623"/>
                  <a:pt x="1088" y="239"/>
                </a:cubicBezTo>
                <a:cubicBezTo>
                  <a:pt x="1109" y="111"/>
                  <a:pt x="1002" y="4"/>
                  <a:pt x="896" y="4"/>
                </a:cubicBezTo>
                <a:cubicBezTo>
                  <a:pt x="880" y="2"/>
                  <a:pt x="864" y="0"/>
                  <a:pt x="8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 rot="10800000">
            <a:off x="7676342" y="226373"/>
            <a:ext cx="1538182" cy="807377"/>
          </a:xfrm>
          <a:custGeom>
            <a:rect b="b" l="l" r="r" t="t"/>
            <a:pathLst>
              <a:path extrusionOk="0" h="7541" w="22052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>
            <a:off x="7287176" y="4629297"/>
            <a:ext cx="365828" cy="338559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>
            <a:off x="7725226" y="4629297"/>
            <a:ext cx="365828" cy="338559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>
            <a:off x="6921351" y="167872"/>
            <a:ext cx="365828" cy="338559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>
            <a:off x="4282375" y="4874400"/>
            <a:ext cx="722368" cy="338551"/>
          </a:xfrm>
          <a:custGeom>
            <a:rect b="b" l="l" r="r" t="t"/>
            <a:pathLst>
              <a:path extrusionOk="0" h="4544" w="15121">
                <a:moveTo>
                  <a:pt x="15121" y="1"/>
                </a:moveTo>
                <a:cubicBezTo>
                  <a:pt x="10152" y="171"/>
                  <a:pt x="150" y="598"/>
                  <a:pt x="86" y="662"/>
                </a:cubicBezTo>
                <a:cubicBezTo>
                  <a:pt x="0" y="726"/>
                  <a:pt x="107" y="3349"/>
                  <a:pt x="171" y="4543"/>
                </a:cubicBezTo>
                <a:cubicBezTo>
                  <a:pt x="2602" y="4500"/>
                  <a:pt x="13798" y="4031"/>
                  <a:pt x="15121" y="4031"/>
                </a:cubicBezTo>
                <a:lnTo>
                  <a:pt x="1512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-594858" y="4111358"/>
            <a:ext cx="1361466" cy="290800"/>
          </a:xfrm>
          <a:custGeom>
            <a:rect b="b" l="l" r="r" t="t"/>
            <a:pathLst>
              <a:path extrusionOk="0" h="11632" w="13756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>
            <p:ph type="title"/>
          </p:nvPr>
        </p:nvSpPr>
        <p:spPr>
          <a:xfrm>
            <a:off x="4586550" y="1758913"/>
            <a:ext cx="3649200" cy="6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8" name="Google Shape;218;p9"/>
          <p:cNvSpPr txBox="1"/>
          <p:nvPr>
            <p:ph idx="1" type="subTitle"/>
          </p:nvPr>
        </p:nvSpPr>
        <p:spPr>
          <a:xfrm>
            <a:off x="4586550" y="2442572"/>
            <a:ext cx="3649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9" name="Google Shape;219;p9"/>
          <p:cNvSpPr/>
          <p:nvPr/>
        </p:nvSpPr>
        <p:spPr>
          <a:xfrm rot="-5400000">
            <a:off x="-819352" y="838739"/>
            <a:ext cx="1906859" cy="544005"/>
          </a:xfrm>
          <a:custGeom>
            <a:rect b="b" l="l" r="r" t="t"/>
            <a:pathLst>
              <a:path extrusionOk="0" h="6595" w="19728">
                <a:moveTo>
                  <a:pt x="214" y="0"/>
                </a:moveTo>
                <a:cubicBezTo>
                  <a:pt x="107" y="1408"/>
                  <a:pt x="43" y="2410"/>
                  <a:pt x="43" y="2687"/>
                </a:cubicBezTo>
                <a:cubicBezTo>
                  <a:pt x="1" y="3092"/>
                  <a:pt x="65" y="3519"/>
                  <a:pt x="235" y="3903"/>
                </a:cubicBezTo>
                <a:cubicBezTo>
                  <a:pt x="534" y="4415"/>
                  <a:pt x="1174" y="4628"/>
                  <a:pt x="1750" y="4756"/>
                </a:cubicBezTo>
                <a:cubicBezTo>
                  <a:pt x="2453" y="4948"/>
                  <a:pt x="3136" y="5097"/>
                  <a:pt x="3839" y="5246"/>
                </a:cubicBezTo>
                <a:cubicBezTo>
                  <a:pt x="6569" y="5822"/>
                  <a:pt x="9342" y="6227"/>
                  <a:pt x="12114" y="6547"/>
                </a:cubicBezTo>
                <a:cubicBezTo>
                  <a:pt x="12392" y="6579"/>
                  <a:pt x="12661" y="6595"/>
                  <a:pt x="12922" y="6595"/>
                </a:cubicBezTo>
                <a:cubicBezTo>
                  <a:pt x="16666" y="6595"/>
                  <a:pt x="18691" y="3409"/>
                  <a:pt x="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191025" y="470766"/>
            <a:ext cx="377174" cy="315128"/>
          </a:xfrm>
          <a:custGeom>
            <a:rect b="b" l="l" r="r" t="t"/>
            <a:pathLst>
              <a:path extrusionOk="0" h="3251" w="3891">
                <a:moveTo>
                  <a:pt x="2119" y="0"/>
                </a:moveTo>
                <a:cubicBezTo>
                  <a:pt x="1741" y="0"/>
                  <a:pt x="1351" y="157"/>
                  <a:pt x="1016" y="523"/>
                </a:cubicBezTo>
                <a:cubicBezTo>
                  <a:pt x="1" y="1631"/>
                  <a:pt x="887" y="3250"/>
                  <a:pt x="2181" y="3250"/>
                </a:cubicBezTo>
                <a:cubicBezTo>
                  <a:pt x="2382" y="3250"/>
                  <a:pt x="2593" y="3211"/>
                  <a:pt x="2807" y="3125"/>
                </a:cubicBezTo>
                <a:cubicBezTo>
                  <a:pt x="3277" y="2933"/>
                  <a:pt x="3618" y="2528"/>
                  <a:pt x="3725" y="2016"/>
                </a:cubicBezTo>
                <a:cubicBezTo>
                  <a:pt x="3891" y="928"/>
                  <a:pt x="3039" y="0"/>
                  <a:pt x="21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684050" y="470766"/>
            <a:ext cx="377174" cy="315128"/>
          </a:xfrm>
          <a:custGeom>
            <a:rect b="b" l="l" r="r" t="t"/>
            <a:pathLst>
              <a:path extrusionOk="0" h="3251" w="3891">
                <a:moveTo>
                  <a:pt x="2119" y="0"/>
                </a:moveTo>
                <a:cubicBezTo>
                  <a:pt x="1741" y="0"/>
                  <a:pt x="1351" y="157"/>
                  <a:pt x="1016" y="523"/>
                </a:cubicBezTo>
                <a:cubicBezTo>
                  <a:pt x="1" y="1631"/>
                  <a:pt x="887" y="3250"/>
                  <a:pt x="2181" y="3250"/>
                </a:cubicBezTo>
                <a:cubicBezTo>
                  <a:pt x="2382" y="3250"/>
                  <a:pt x="2593" y="3211"/>
                  <a:pt x="2807" y="3125"/>
                </a:cubicBezTo>
                <a:cubicBezTo>
                  <a:pt x="3277" y="2933"/>
                  <a:pt x="3618" y="2528"/>
                  <a:pt x="3725" y="2016"/>
                </a:cubicBezTo>
                <a:cubicBezTo>
                  <a:pt x="3891" y="928"/>
                  <a:pt x="3039" y="0"/>
                  <a:pt x="21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8936124" y="715479"/>
            <a:ext cx="900682" cy="456214"/>
          </a:xfrm>
          <a:custGeom>
            <a:rect b="b" l="l" r="r" t="t"/>
            <a:pathLst>
              <a:path extrusionOk="0" h="4613" w="9107">
                <a:moveTo>
                  <a:pt x="4913" y="0"/>
                </a:moveTo>
                <a:cubicBezTo>
                  <a:pt x="3527" y="0"/>
                  <a:pt x="2104" y="133"/>
                  <a:pt x="917" y="205"/>
                </a:cubicBezTo>
                <a:cubicBezTo>
                  <a:pt x="811" y="205"/>
                  <a:pt x="725" y="226"/>
                  <a:pt x="640" y="290"/>
                </a:cubicBezTo>
                <a:cubicBezTo>
                  <a:pt x="555" y="354"/>
                  <a:pt x="512" y="461"/>
                  <a:pt x="512" y="546"/>
                </a:cubicBezTo>
                <a:cubicBezTo>
                  <a:pt x="278" y="1570"/>
                  <a:pt x="128" y="2593"/>
                  <a:pt x="43" y="3617"/>
                </a:cubicBezTo>
                <a:cubicBezTo>
                  <a:pt x="0" y="3766"/>
                  <a:pt x="43" y="3894"/>
                  <a:pt x="107" y="4022"/>
                </a:cubicBezTo>
                <a:cubicBezTo>
                  <a:pt x="192" y="4108"/>
                  <a:pt x="320" y="4172"/>
                  <a:pt x="448" y="4172"/>
                </a:cubicBezTo>
                <a:cubicBezTo>
                  <a:pt x="1999" y="4464"/>
                  <a:pt x="3572" y="4612"/>
                  <a:pt x="5150" y="4612"/>
                </a:cubicBezTo>
                <a:cubicBezTo>
                  <a:pt x="6219" y="4612"/>
                  <a:pt x="7292" y="4544"/>
                  <a:pt x="8360" y="4406"/>
                </a:cubicBezTo>
                <a:cubicBezTo>
                  <a:pt x="8467" y="4406"/>
                  <a:pt x="8552" y="4385"/>
                  <a:pt x="8659" y="4321"/>
                </a:cubicBezTo>
                <a:cubicBezTo>
                  <a:pt x="9043" y="3980"/>
                  <a:pt x="9107" y="2124"/>
                  <a:pt x="9021" y="1570"/>
                </a:cubicBezTo>
                <a:cubicBezTo>
                  <a:pt x="8915" y="738"/>
                  <a:pt x="8744" y="567"/>
                  <a:pt x="7955" y="333"/>
                </a:cubicBezTo>
                <a:cubicBezTo>
                  <a:pt x="7049" y="81"/>
                  <a:pt x="5992" y="0"/>
                  <a:pt x="49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8410825" y="1347375"/>
            <a:ext cx="1567770" cy="794128"/>
          </a:xfrm>
          <a:custGeom>
            <a:rect b="b" l="l" r="r" t="t"/>
            <a:pathLst>
              <a:path extrusionOk="0" h="4613" w="9107">
                <a:moveTo>
                  <a:pt x="4913" y="0"/>
                </a:moveTo>
                <a:cubicBezTo>
                  <a:pt x="3527" y="0"/>
                  <a:pt x="2104" y="133"/>
                  <a:pt x="917" y="205"/>
                </a:cubicBezTo>
                <a:cubicBezTo>
                  <a:pt x="811" y="205"/>
                  <a:pt x="725" y="226"/>
                  <a:pt x="640" y="290"/>
                </a:cubicBezTo>
                <a:cubicBezTo>
                  <a:pt x="555" y="354"/>
                  <a:pt x="512" y="461"/>
                  <a:pt x="512" y="546"/>
                </a:cubicBezTo>
                <a:cubicBezTo>
                  <a:pt x="278" y="1570"/>
                  <a:pt x="128" y="2593"/>
                  <a:pt x="43" y="3617"/>
                </a:cubicBezTo>
                <a:cubicBezTo>
                  <a:pt x="0" y="3766"/>
                  <a:pt x="43" y="3894"/>
                  <a:pt x="107" y="4022"/>
                </a:cubicBezTo>
                <a:cubicBezTo>
                  <a:pt x="192" y="4108"/>
                  <a:pt x="320" y="4172"/>
                  <a:pt x="448" y="4172"/>
                </a:cubicBezTo>
                <a:cubicBezTo>
                  <a:pt x="1999" y="4464"/>
                  <a:pt x="3572" y="4612"/>
                  <a:pt x="5150" y="4612"/>
                </a:cubicBezTo>
                <a:cubicBezTo>
                  <a:pt x="6219" y="4612"/>
                  <a:pt x="7292" y="4544"/>
                  <a:pt x="8360" y="4406"/>
                </a:cubicBezTo>
                <a:cubicBezTo>
                  <a:pt x="8467" y="4406"/>
                  <a:pt x="8552" y="4385"/>
                  <a:pt x="8659" y="4321"/>
                </a:cubicBezTo>
                <a:cubicBezTo>
                  <a:pt x="9043" y="3980"/>
                  <a:pt x="9107" y="2124"/>
                  <a:pt x="9021" y="1570"/>
                </a:cubicBezTo>
                <a:cubicBezTo>
                  <a:pt x="8915" y="738"/>
                  <a:pt x="8744" y="567"/>
                  <a:pt x="7955" y="333"/>
                </a:cubicBezTo>
                <a:cubicBezTo>
                  <a:pt x="7049" y="81"/>
                  <a:pt x="5992" y="0"/>
                  <a:pt x="49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 rot="-5400000">
            <a:off x="8635467" y="3739178"/>
            <a:ext cx="1387430" cy="947514"/>
          </a:xfrm>
          <a:custGeom>
            <a:rect b="b" l="l" r="r" t="t"/>
            <a:pathLst>
              <a:path extrusionOk="0" h="11632" w="13756">
                <a:moveTo>
                  <a:pt x="8819" y="0"/>
                </a:moveTo>
                <a:cubicBezTo>
                  <a:pt x="6385" y="0"/>
                  <a:pt x="3951" y="157"/>
                  <a:pt x="1536" y="457"/>
                </a:cubicBezTo>
                <a:cubicBezTo>
                  <a:pt x="1302" y="457"/>
                  <a:pt x="1088" y="606"/>
                  <a:pt x="1024" y="820"/>
                </a:cubicBezTo>
                <a:cubicBezTo>
                  <a:pt x="896" y="1075"/>
                  <a:pt x="811" y="1353"/>
                  <a:pt x="768" y="1651"/>
                </a:cubicBezTo>
                <a:cubicBezTo>
                  <a:pt x="598" y="2632"/>
                  <a:pt x="470" y="3635"/>
                  <a:pt x="385" y="4637"/>
                </a:cubicBezTo>
                <a:cubicBezTo>
                  <a:pt x="257" y="6108"/>
                  <a:pt x="193" y="7580"/>
                  <a:pt x="107" y="9051"/>
                </a:cubicBezTo>
                <a:cubicBezTo>
                  <a:pt x="65" y="9904"/>
                  <a:pt x="22" y="10757"/>
                  <a:pt x="1" y="11632"/>
                </a:cubicBezTo>
                <a:lnTo>
                  <a:pt x="385" y="11632"/>
                </a:lnTo>
                <a:cubicBezTo>
                  <a:pt x="470" y="10054"/>
                  <a:pt x="555" y="8476"/>
                  <a:pt x="662" y="6897"/>
                </a:cubicBezTo>
                <a:cubicBezTo>
                  <a:pt x="747" y="5639"/>
                  <a:pt x="854" y="4381"/>
                  <a:pt x="1024" y="3123"/>
                </a:cubicBezTo>
                <a:cubicBezTo>
                  <a:pt x="1067" y="2419"/>
                  <a:pt x="1216" y="1715"/>
                  <a:pt x="1430" y="1054"/>
                </a:cubicBezTo>
                <a:cubicBezTo>
                  <a:pt x="1430" y="1054"/>
                  <a:pt x="1451" y="990"/>
                  <a:pt x="1472" y="948"/>
                </a:cubicBezTo>
                <a:cubicBezTo>
                  <a:pt x="1472" y="926"/>
                  <a:pt x="1494" y="926"/>
                  <a:pt x="1494" y="905"/>
                </a:cubicBezTo>
                <a:cubicBezTo>
                  <a:pt x="1622" y="905"/>
                  <a:pt x="1749" y="884"/>
                  <a:pt x="1877" y="862"/>
                </a:cubicBezTo>
                <a:cubicBezTo>
                  <a:pt x="3647" y="649"/>
                  <a:pt x="5439" y="521"/>
                  <a:pt x="7230" y="478"/>
                </a:cubicBezTo>
                <a:cubicBezTo>
                  <a:pt x="7693" y="467"/>
                  <a:pt x="8157" y="462"/>
                  <a:pt x="8622" y="462"/>
                </a:cubicBezTo>
                <a:cubicBezTo>
                  <a:pt x="9957" y="462"/>
                  <a:pt x="11297" y="506"/>
                  <a:pt x="12626" y="585"/>
                </a:cubicBezTo>
                <a:cubicBezTo>
                  <a:pt x="12677" y="585"/>
                  <a:pt x="12762" y="578"/>
                  <a:pt x="12853" y="578"/>
                </a:cubicBezTo>
                <a:cubicBezTo>
                  <a:pt x="12989" y="578"/>
                  <a:pt x="13138" y="593"/>
                  <a:pt x="13202" y="670"/>
                </a:cubicBezTo>
                <a:cubicBezTo>
                  <a:pt x="13287" y="798"/>
                  <a:pt x="13244" y="1118"/>
                  <a:pt x="13244" y="1267"/>
                </a:cubicBezTo>
                <a:cubicBezTo>
                  <a:pt x="13244" y="1737"/>
                  <a:pt x="13244" y="2184"/>
                  <a:pt x="13266" y="2654"/>
                </a:cubicBezTo>
                <a:cubicBezTo>
                  <a:pt x="13266" y="3549"/>
                  <a:pt x="13287" y="4466"/>
                  <a:pt x="13287" y="5362"/>
                </a:cubicBezTo>
                <a:cubicBezTo>
                  <a:pt x="13287" y="7452"/>
                  <a:pt x="13266" y="9542"/>
                  <a:pt x="13244" y="11632"/>
                </a:cubicBezTo>
                <a:lnTo>
                  <a:pt x="13692" y="11632"/>
                </a:lnTo>
                <a:cubicBezTo>
                  <a:pt x="13692" y="10971"/>
                  <a:pt x="13713" y="10310"/>
                  <a:pt x="13713" y="9649"/>
                </a:cubicBezTo>
                <a:cubicBezTo>
                  <a:pt x="13735" y="7815"/>
                  <a:pt x="13735" y="5959"/>
                  <a:pt x="13713" y="4125"/>
                </a:cubicBezTo>
                <a:cubicBezTo>
                  <a:pt x="13713" y="3208"/>
                  <a:pt x="13713" y="2291"/>
                  <a:pt x="13692" y="1374"/>
                </a:cubicBezTo>
                <a:cubicBezTo>
                  <a:pt x="13692" y="1033"/>
                  <a:pt x="13756" y="564"/>
                  <a:pt x="13479" y="329"/>
                </a:cubicBezTo>
                <a:cubicBezTo>
                  <a:pt x="13223" y="94"/>
                  <a:pt x="12754" y="137"/>
                  <a:pt x="12412" y="116"/>
                </a:cubicBezTo>
                <a:cubicBezTo>
                  <a:pt x="11216" y="38"/>
                  <a:pt x="10018" y="0"/>
                  <a:pt x="88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 rot="-5400000">
            <a:off x="104398" y="3865260"/>
            <a:ext cx="157320" cy="119268"/>
          </a:xfrm>
          <a:custGeom>
            <a:rect b="b" l="l" r="r" t="t"/>
            <a:pathLst>
              <a:path extrusionOk="0" h="2022" w="2667">
                <a:moveTo>
                  <a:pt x="2287" y="0"/>
                </a:moveTo>
                <a:cubicBezTo>
                  <a:pt x="2251" y="0"/>
                  <a:pt x="2213" y="5"/>
                  <a:pt x="2176" y="16"/>
                </a:cubicBezTo>
                <a:cubicBezTo>
                  <a:pt x="2048" y="37"/>
                  <a:pt x="1941" y="80"/>
                  <a:pt x="1856" y="165"/>
                </a:cubicBezTo>
                <a:lnTo>
                  <a:pt x="1600" y="336"/>
                </a:lnTo>
                <a:cubicBezTo>
                  <a:pt x="1451" y="443"/>
                  <a:pt x="1280" y="549"/>
                  <a:pt x="1131" y="677"/>
                </a:cubicBezTo>
                <a:cubicBezTo>
                  <a:pt x="790" y="912"/>
                  <a:pt x="470" y="1146"/>
                  <a:pt x="129" y="1424"/>
                </a:cubicBezTo>
                <a:cubicBezTo>
                  <a:pt x="1" y="1530"/>
                  <a:pt x="1" y="1744"/>
                  <a:pt x="107" y="1871"/>
                </a:cubicBezTo>
                <a:cubicBezTo>
                  <a:pt x="177" y="1970"/>
                  <a:pt x="284" y="2022"/>
                  <a:pt x="398" y="2022"/>
                </a:cubicBezTo>
                <a:cubicBezTo>
                  <a:pt x="457" y="2022"/>
                  <a:pt x="518" y="2007"/>
                  <a:pt x="576" y="1978"/>
                </a:cubicBezTo>
                <a:cubicBezTo>
                  <a:pt x="918" y="1765"/>
                  <a:pt x="1238" y="1552"/>
                  <a:pt x="1557" y="1338"/>
                </a:cubicBezTo>
                <a:cubicBezTo>
                  <a:pt x="1728" y="1232"/>
                  <a:pt x="1899" y="1125"/>
                  <a:pt x="2048" y="1018"/>
                </a:cubicBezTo>
                <a:lnTo>
                  <a:pt x="2283" y="848"/>
                </a:lnTo>
                <a:cubicBezTo>
                  <a:pt x="2411" y="763"/>
                  <a:pt x="2517" y="677"/>
                  <a:pt x="2602" y="549"/>
                </a:cubicBezTo>
                <a:cubicBezTo>
                  <a:pt x="2666" y="421"/>
                  <a:pt x="2645" y="251"/>
                  <a:pt x="2560" y="144"/>
                </a:cubicBezTo>
                <a:cubicBezTo>
                  <a:pt x="2496" y="48"/>
                  <a:pt x="2396" y="0"/>
                  <a:pt x="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 rot="-5400000">
            <a:off x="246290" y="3638719"/>
            <a:ext cx="138444" cy="108120"/>
          </a:xfrm>
          <a:custGeom>
            <a:rect b="b" l="l" r="r" t="t"/>
            <a:pathLst>
              <a:path extrusionOk="0" h="1833" w="2347">
                <a:moveTo>
                  <a:pt x="363" y="1"/>
                </a:moveTo>
                <a:cubicBezTo>
                  <a:pt x="278" y="1"/>
                  <a:pt x="171" y="43"/>
                  <a:pt x="107" y="107"/>
                </a:cubicBezTo>
                <a:cubicBezTo>
                  <a:pt x="64" y="171"/>
                  <a:pt x="22" y="235"/>
                  <a:pt x="22" y="321"/>
                </a:cubicBezTo>
                <a:cubicBezTo>
                  <a:pt x="0" y="491"/>
                  <a:pt x="107" y="640"/>
                  <a:pt x="278" y="704"/>
                </a:cubicBezTo>
                <a:lnTo>
                  <a:pt x="278" y="683"/>
                </a:lnTo>
                <a:lnTo>
                  <a:pt x="363" y="704"/>
                </a:lnTo>
                <a:lnTo>
                  <a:pt x="342" y="704"/>
                </a:lnTo>
                <a:lnTo>
                  <a:pt x="384" y="726"/>
                </a:lnTo>
                <a:lnTo>
                  <a:pt x="555" y="811"/>
                </a:lnTo>
                <a:cubicBezTo>
                  <a:pt x="661" y="875"/>
                  <a:pt x="768" y="939"/>
                  <a:pt x="875" y="1003"/>
                </a:cubicBezTo>
                <a:lnTo>
                  <a:pt x="917" y="1046"/>
                </a:lnTo>
                <a:cubicBezTo>
                  <a:pt x="926" y="1050"/>
                  <a:pt x="930" y="1052"/>
                  <a:pt x="931" y="1052"/>
                </a:cubicBezTo>
                <a:cubicBezTo>
                  <a:pt x="937" y="1052"/>
                  <a:pt x="896" y="1024"/>
                  <a:pt x="896" y="1024"/>
                </a:cubicBezTo>
                <a:lnTo>
                  <a:pt x="896" y="1024"/>
                </a:lnTo>
                <a:lnTo>
                  <a:pt x="1003" y="1088"/>
                </a:lnTo>
                <a:cubicBezTo>
                  <a:pt x="1003" y="1088"/>
                  <a:pt x="976" y="1075"/>
                  <a:pt x="960" y="1067"/>
                </a:cubicBezTo>
                <a:lnTo>
                  <a:pt x="960" y="1067"/>
                </a:lnTo>
                <a:cubicBezTo>
                  <a:pt x="1003" y="1110"/>
                  <a:pt x="1067" y="1152"/>
                  <a:pt x="1109" y="1195"/>
                </a:cubicBezTo>
                <a:cubicBezTo>
                  <a:pt x="1191" y="1277"/>
                  <a:pt x="1273" y="1378"/>
                  <a:pt x="1354" y="1480"/>
                </a:cubicBezTo>
                <a:lnTo>
                  <a:pt x="1354" y="1480"/>
                </a:lnTo>
                <a:lnTo>
                  <a:pt x="1386" y="1536"/>
                </a:lnTo>
                <a:cubicBezTo>
                  <a:pt x="1450" y="1621"/>
                  <a:pt x="1536" y="1707"/>
                  <a:pt x="1642" y="1771"/>
                </a:cubicBezTo>
                <a:cubicBezTo>
                  <a:pt x="1713" y="1811"/>
                  <a:pt x="1798" y="1832"/>
                  <a:pt x="1881" y="1832"/>
                </a:cubicBezTo>
                <a:cubicBezTo>
                  <a:pt x="1974" y="1832"/>
                  <a:pt x="2065" y="1806"/>
                  <a:pt x="2133" y="1749"/>
                </a:cubicBezTo>
                <a:cubicBezTo>
                  <a:pt x="2282" y="1621"/>
                  <a:pt x="2346" y="1451"/>
                  <a:pt x="2303" y="1259"/>
                </a:cubicBezTo>
                <a:cubicBezTo>
                  <a:pt x="2218" y="1067"/>
                  <a:pt x="2090" y="875"/>
                  <a:pt x="1920" y="726"/>
                </a:cubicBezTo>
                <a:cubicBezTo>
                  <a:pt x="1770" y="598"/>
                  <a:pt x="1600" y="470"/>
                  <a:pt x="1450" y="363"/>
                </a:cubicBezTo>
                <a:cubicBezTo>
                  <a:pt x="1109" y="171"/>
                  <a:pt x="747" y="43"/>
                  <a:pt x="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 rot="-5400000">
            <a:off x="51252" y="3595807"/>
            <a:ext cx="79161" cy="165217"/>
          </a:xfrm>
          <a:custGeom>
            <a:rect b="b" l="l" r="r" t="t"/>
            <a:pathLst>
              <a:path extrusionOk="0" h="2801" w="1342">
                <a:moveTo>
                  <a:pt x="1008" y="0"/>
                </a:moveTo>
                <a:cubicBezTo>
                  <a:pt x="956" y="0"/>
                  <a:pt x="903" y="16"/>
                  <a:pt x="854" y="50"/>
                </a:cubicBezTo>
                <a:lnTo>
                  <a:pt x="875" y="50"/>
                </a:lnTo>
                <a:cubicBezTo>
                  <a:pt x="811" y="114"/>
                  <a:pt x="747" y="178"/>
                  <a:pt x="683" y="242"/>
                </a:cubicBezTo>
                <a:lnTo>
                  <a:pt x="640" y="306"/>
                </a:lnTo>
                <a:cubicBezTo>
                  <a:pt x="653" y="299"/>
                  <a:pt x="660" y="297"/>
                  <a:pt x="663" y="297"/>
                </a:cubicBezTo>
                <a:lnTo>
                  <a:pt x="663" y="297"/>
                </a:lnTo>
                <a:cubicBezTo>
                  <a:pt x="669" y="297"/>
                  <a:pt x="649" y="312"/>
                  <a:pt x="619" y="327"/>
                </a:cubicBezTo>
                <a:cubicBezTo>
                  <a:pt x="598" y="327"/>
                  <a:pt x="577" y="348"/>
                  <a:pt x="577" y="370"/>
                </a:cubicBezTo>
                <a:cubicBezTo>
                  <a:pt x="534" y="434"/>
                  <a:pt x="513" y="476"/>
                  <a:pt x="470" y="519"/>
                </a:cubicBezTo>
                <a:cubicBezTo>
                  <a:pt x="363" y="711"/>
                  <a:pt x="278" y="903"/>
                  <a:pt x="193" y="1095"/>
                </a:cubicBezTo>
                <a:cubicBezTo>
                  <a:pt x="129" y="1265"/>
                  <a:pt x="86" y="1436"/>
                  <a:pt x="65" y="1628"/>
                </a:cubicBezTo>
                <a:cubicBezTo>
                  <a:pt x="65" y="1649"/>
                  <a:pt x="65" y="1671"/>
                  <a:pt x="65" y="1692"/>
                </a:cubicBezTo>
                <a:cubicBezTo>
                  <a:pt x="65" y="1722"/>
                  <a:pt x="54" y="1807"/>
                  <a:pt x="55" y="1807"/>
                </a:cubicBezTo>
                <a:cubicBezTo>
                  <a:pt x="56" y="1807"/>
                  <a:pt x="59" y="1793"/>
                  <a:pt x="65" y="1756"/>
                </a:cubicBezTo>
                <a:lnTo>
                  <a:pt x="65" y="1756"/>
                </a:lnTo>
                <a:cubicBezTo>
                  <a:pt x="65" y="1841"/>
                  <a:pt x="43" y="1926"/>
                  <a:pt x="22" y="2012"/>
                </a:cubicBezTo>
                <a:lnTo>
                  <a:pt x="22" y="2076"/>
                </a:lnTo>
                <a:lnTo>
                  <a:pt x="22" y="2097"/>
                </a:lnTo>
                <a:cubicBezTo>
                  <a:pt x="22" y="2121"/>
                  <a:pt x="22" y="2161"/>
                  <a:pt x="22" y="2161"/>
                </a:cubicBezTo>
                <a:cubicBezTo>
                  <a:pt x="1" y="2204"/>
                  <a:pt x="1" y="2246"/>
                  <a:pt x="22" y="2289"/>
                </a:cubicBezTo>
                <a:cubicBezTo>
                  <a:pt x="22" y="2545"/>
                  <a:pt x="214" y="2758"/>
                  <a:pt x="470" y="2801"/>
                </a:cubicBezTo>
                <a:cubicBezTo>
                  <a:pt x="726" y="2801"/>
                  <a:pt x="939" y="2566"/>
                  <a:pt x="960" y="2310"/>
                </a:cubicBezTo>
                <a:cubicBezTo>
                  <a:pt x="960" y="2243"/>
                  <a:pt x="960" y="2108"/>
                  <a:pt x="918" y="2034"/>
                </a:cubicBezTo>
                <a:lnTo>
                  <a:pt x="918" y="2034"/>
                </a:lnTo>
                <a:lnTo>
                  <a:pt x="918" y="2033"/>
                </a:lnTo>
                <a:lnTo>
                  <a:pt x="918" y="1777"/>
                </a:lnTo>
                <a:lnTo>
                  <a:pt x="918" y="1649"/>
                </a:lnTo>
                <a:lnTo>
                  <a:pt x="918" y="1585"/>
                </a:lnTo>
                <a:cubicBezTo>
                  <a:pt x="918" y="1500"/>
                  <a:pt x="939" y="1393"/>
                  <a:pt x="960" y="1308"/>
                </a:cubicBezTo>
                <a:cubicBezTo>
                  <a:pt x="1003" y="1137"/>
                  <a:pt x="1046" y="988"/>
                  <a:pt x="1088" y="817"/>
                </a:cubicBezTo>
                <a:cubicBezTo>
                  <a:pt x="1088" y="817"/>
                  <a:pt x="1133" y="743"/>
                  <a:pt x="1123" y="743"/>
                </a:cubicBezTo>
                <a:lnTo>
                  <a:pt x="1123" y="743"/>
                </a:lnTo>
                <a:cubicBezTo>
                  <a:pt x="1121" y="743"/>
                  <a:pt x="1117" y="746"/>
                  <a:pt x="1110" y="754"/>
                </a:cubicBezTo>
                <a:cubicBezTo>
                  <a:pt x="1152" y="711"/>
                  <a:pt x="1174" y="647"/>
                  <a:pt x="1174" y="583"/>
                </a:cubicBezTo>
                <a:cubicBezTo>
                  <a:pt x="1174" y="540"/>
                  <a:pt x="1216" y="455"/>
                  <a:pt x="1259" y="370"/>
                </a:cubicBezTo>
                <a:cubicBezTo>
                  <a:pt x="1341" y="172"/>
                  <a:pt x="1183" y="0"/>
                  <a:pt x="10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 rot="-5400000">
            <a:off x="-72973" y="3734604"/>
            <a:ext cx="98332" cy="132952"/>
          </a:xfrm>
          <a:custGeom>
            <a:rect b="b" l="l" r="r" t="t"/>
            <a:pathLst>
              <a:path extrusionOk="0" h="2254" w="1667">
                <a:moveTo>
                  <a:pt x="321" y="0"/>
                </a:moveTo>
                <a:cubicBezTo>
                  <a:pt x="153" y="0"/>
                  <a:pt x="0" y="155"/>
                  <a:pt x="46" y="355"/>
                </a:cubicBezTo>
                <a:cubicBezTo>
                  <a:pt x="153" y="653"/>
                  <a:pt x="259" y="931"/>
                  <a:pt x="409" y="1187"/>
                </a:cubicBezTo>
                <a:cubicBezTo>
                  <a:pt x="520" y="1428"/>
                  <a:pt x="631" y="1637"/>
                  <a:pt x="729" y="1855"/>
                </a:cubicBezTo>
                <a:lnTo>
                  <a:pt x="729" y="1855"/>
                </a:lnTo>
                <a:cubicBezTo>
                  <a:pt x="729" y="1874"/>
                  <a:pt x="729" y="1893"/>
                  <a:pt x="729" y="1912"/>
                </a:cubicBezTo>
                <a:cubicBezTo>
                  <a:pt x="771" y="2082"/>
                  <a:pt x="899" y="2189"/>
                  <a:pt x="1048" y="2232"/>
                </a:cubicBezTo>
                <a:cubicBezTo>
                  <a:pt x="1094" y="2247"/>
                  <a:pt x="1139" y="2254"/>
                  <a:pt x="1183" y="2254"/>
                </a:cubicBezTo>
                <a:cubicBezTo>
                  <a:pt x="1264" y="2254"/>
                  <a:pt x="1342" y="2230"/>
                  <a:pt x="1411" y="2189"/>
                </a:cubicBezTo>
                <a:cubicBezTo>
                  <a:pt x="1518" y="2125"/>
                  <a:pt x="1603" y="2040"/>
                  <a:pt x="1624" y="1912"/>
                </a:cubicBezTo>
                <a:cubicBezTo>
                  <a:pt x="1667" y="1741"/>
                  <a:pt x="1624" y="1570"/>
                  <a:pt x="1518" y="1443"/>
                </a:cubicBezTo>
                <a:cubicBezTo>
                  <a:pt x="1502" y="1435"/>
                  <a:pt x="1492" y="1430"/>
                  <a:pt x="1488" y="1430"/>
                </a:cubicBezTo>
                <a:lnTo>
                  <a:pt x="1488" y="1430"/>
                </a:lnTo>
                <a:cubicBezTo>
                  <a:pt x="1481" y="1430"/>
                  <a:pt x="1491" y="1445"/>
                  <a:pt x="1518" y="1485"/>
                </a:cubicBezTo>
                <a:lnTo>
                  <a:pt x="1475" y="1443"/>
                </a:lnTo>
                <a:lnTo>
                  <a:pt x="1411" y="1357"/>
                </a:lnTo>
                <a:cubicBezTo>
                  <a:pt x="1368" y="1293"/>
                  <a:pt x="1326" y="1229"/>
                  <a:pt x="1283" y="1165"/>
                </a:cubicBezTo>
                <a:lnTo>
                  <a:pt x="1048" y="803"/>
                </a:lnTo>
                <a:cubicBezTo>
                  <a:pt x="899" y="568"/>
                  <a:pt x="707" y="312"/>
                  <a:pt x="515" y="78"/>
                </a:cubicBezTo>
                <a:cubicBezTo>
                  <a:pt x="455" y="24"/>
                  <a:pt x="387" y="0"/>
                  <a:pt x="3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"/>
          <p:cNvSpPr/>
          <p:nvPr/>
        </p:nvSpPr>
        <p:spPr>
          <a:xfrm rot="-5400000">
            <a:off x="-46901" y="3940706"/>
            <a:ext cx="91903" cy="129354"/>
          </a:xfrm>
          <a:custGeom>
            <a:rect b="b" l="l" r="r" t="t"/>
            <a:pathLst>
              <a:path extrusionOk="0" h="2193" w="1558">
                <a:moveTo>
                  <a:pt x="378" y="1"/>
                </a:moveTo>
                <a:cubicBezTo>
                  <a:pt x="204" y="1"/>
                  <a:pt x="33" y="120"/>
                  <a:pt x="22" y="342"/>
                </a:cubicBezTo>
                <a:lnTo>
                  <a:pt x="0" y="363"/>
                </a:lnTo>
                <a:cubicBezTo>
                  <a:pt x="0" y="662"/>
                  <a:pt x="64" y="961"/>
                  <a:pt x="192" y="1238"/>
                </a:cubicBezTo>
                <a:cubicBezTo>
                  <a:pt x="235" y="1387"/>
                  <a:pt x="320" y="1515"/>
                  <a:pt x="405" y="1664"/>
                </a:cubicBezTo>
                <a:cubicBezTo>
                  <a:pt x="448" y="1728"/>
                  <a:pt x="469" y="1792"/>
                  <a:pt x="512" y="1835"/>
                </a:cubicBezTo>
                <a:cubicBezTo>
                  <a:pt x="533" y="1899"/>
                  <a:pt x="576" y="1942"/>
                  <a:pt x="640" y="2006"/>
                </a:cubicBezTo>
                <a:cubicBezTo>
                  <a:pt x="683" y="2048"/>
                  <a:pt x="747" y="2091"/>
                  <a:pt x="811" y="2133"/>
                </a:cubicBezTo>
                <a:lnTo>
                  <a:pt x="917" y="2176"/>
                </a:lnTo>
                <a:cubicBezTo>
                  <a:pt x="949" y="2187"/>
                  <a:pt x="981" y="2192"/>
                  <a:pt x="1013" y="2192"/>
                </a:cubicBezTo>
                <a:cubicBezTo>
                  <a:pt x="1045" y="2192"/>
                  <a:pt x="1077" y="2187"/>
                  <a:pt x="1109" y="2176"/>
                </a:cubicBezTo>
                <a:cubicBezTo>
                  <a:pt x="1216" y="2176"/>
                  <a:pt x="1323" y="2133"/>
                  <a:pt x="1408" y="2048"/>
                </a:cubicBezTo>
                <a:cubicBezTo>
                  <a:pt x="1450" y="1984"/>
                  <a:pt x="1493" y="1920"/>
                  <a:pt x="1536" y="1835"/>
                </a:cubicBezTo>
                <a:cubicBezTo>
                  <a:pt x="1557" y="1707"/>
                  <a:pt x="1536" y="1558"/>
                  <a:pt x="1472" y="1451"/>
                </a:cubicBezTo>
                <a:cubicBezTo>
                  <a:pt x="1429" y="1387"/>
                  <a:pt x="1386" y="1323"/>
                  <a:pt x="1323" y="1259"/>
                </a:cubicBezTo>
                <a:lnTo>
                  <a:pt x="1237" y="1174"/>
                </a:lnTo>
                <a:cubicBezTo>
                  <a:pt x="1183" y="1120"/>
                  <a:pt x="1130" y="1066"/>
                  <a:pt x="1076" y="1012"/>
                </a:cubicBezTo>
                <a:lnTo>
                  <a:pt x="1076" y="1012"/>
                </a:lnTo>
                <a:cubicBezTo>
                  <a:pt x="991" y="889"/>
                  <a:pt x="916" y="759"/>
                  <a:pt x="852" y="636"/>
                </a:cubicBezTo>
                <a:lnTo>
                  <a:pt x="852" y="636"/>
                </a:lnTo>
                <a:cubicBezTo>
                  <a:pt x="831" y="573"/>
                  <a:pt x="810" y="511"/>
                  <a:pt x="789" y="449"/>
                </a:cubicBezTo>
                <a:lnTo>
                  <a:pt x="789" y="406"/>
                </a:lnTo>
                <a:cubicBezTo>
                  <a:pt x="768" y="363"/>
                  <a:pt x="768" y="342"/>
                  <a:pt x="747" y="299"/>
                </a:cubicBezTo>
                <a:lnTo>
                  <a:pt x="747" y="299"/>
                </a:lnTo>
                <a:lnTo>
                  <a:pt x="768" y="363"/>
                </a:lnTo>
                <a:cubicBezTo>
                  <a:pt x="747" y="321"/>
                  <a:pt x="725" y="278"/>
                  <a:pt x="725" y="257"/>
                </a:cubicBezTo>
                <a:cubicBezTo>
                  <a:pt x="667" y="83"/>
                  <a:pt x="522" y="1"/>
                  <a:pt x="3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 rot="-5400000">
            <a:off x="185828" y="4093808"/>
            <a:ext cx="114436" cy="157844"/>
          </a:xfrm>
          <a:custGeom>
            <a:rect b="b" l="l" r="r" t="t"/>
            <a:pathLst>
              <a:path extrusionOk="0" h="2676" w="1940">
                <a:moveTo>
                  <a:pt x="1535" y="1"/>
                </a:moveTo>
                <a:cubicBezTo>
                  <a:pt x="1462" y="1"/>
                  <a:pt x="1387" y="29"/>
                  <a:pt x="1322" y="94"/>
                </a:cubicBezTo>
                <a:lnTo>
                  <a:pt x="1289" y="144"/>
                </a:lnTo>
                <a:lnTo>
                  <a:pt x="1289" y="144"/>
                </a:lnTo>
                <a:cubicBezTo>
                  <a:pt x="1277" y="150"/>
                  <a:pt x="1231" y="185"/>
                  <a:pt x="1216" y="200"/>
                </a:cubicBezTo>
                <a:cubicBezTo>
                  <a:pt x="1216" y="200"/>
                  <a:pt x="1152" y="264"/>
                  <a:pt x="1130" y="307"/>
                </a:cubicBezTo>
                <a:lnTo>
                  <a:pt x="960" y="499"/>
                </a:lnTo>
                <a:cubicBezTo>
                  <a:pt x="832" y="670"/>
                  <a:pt x="725" y="840"/>
                  <a:pt x="618" y="1011"/>
                </a:cubicBezTo>
                <a:cubicBezTo>
                  <a:pt x="512" y="1160"/>
                  <a:pt x="427" y="1309"/>
                  <a:pt x="341" y="1480"/>
                </a:cubicBezTo>
                <a:cubicBezTo>
                  <a:pt x="235" y="1651"/>
                  <a:pt x="149" y="1864"/>
                  <a:pt x="85" y="2056"/>
                </a:cubicBezTo>
                <a:cubicBezTo>
                  <a:pt x="0" y="2312"/>
                  <a:pt x="149" y="2589"/>
                  <a:pt x="427" y="2653"/>
                </a:cubicBezTo>
                <a:cubicBezTo>
                  <a:pt x="464" y="2668"/>
                  <a:pt x="507" y="2675"/>
                  <a:pt x="552" y="2675"/>
                </a:cubicBezTo>
                <a:cubicBezTo>
                  <a:pt x="634" y="2675"/>
                  <a:pt x="720" y="2652"/>
                  <a:pt x="789" y="2610"/>
                </a:cubicBezTo>
                <a:cubicBezTo>
                  <a:pt x="896" y="2546"/>
                  <a:pt x="981" y="2440"/>
                  <a:pt x="1024" y="2312"/>
                </a:cubicBezTo>
                <a:cubicBezTo>
                  <a:pt x="1045" y="2290"/>
                  <a:pt x="1045" y="2248"/>
                  <a:pt x="1066" y="2205"/>
                </a:cubicBezTo>
                <a:cubicBezTo>
                  <a:pt x="1088" y="2162"/>
                  <a:pt x="1088" y="2098"/>
                  <a:pt x="1088" y="2035"/>
                </a:cubicBezTo>
                <a:cubicBezTo>
                  <a:pt x="1088" y="2045"/>
                  <a:pt x="1088" y="2059"/>
                  <a:pt x="1088" y="2077"/>
                </a:cubicBezTo>
                <a:cubicBezTo>
                  <a:pt x="1088" y="2077"/>
                  <a:pt x="1152" y="1843"/>
                  <a:pt x="1152" y="1821"/>
                </a:cubicBezTo>
                <a:cubicBezTo>
                  <a:pt x="1194" y="1736"/>
                  <a:pt x="1216" y="1651"/>
                  <a:pt x="1237" y="1587"/>
                </a:cubicBezTo>
                <a:cubicBezTo>
                  <a:pt x="1237" y="1571"/>
                  <a:pt x="1272" y="1485"/>
                  <a:pt x="1273" y="1485"/>
                </a:cubicBezTo>
                <a:lnTo>
                  <a:pt x="1273" y="1485"/>
                </a:lnTo>
                <a:cubicBezTo>
                  <a:pt x="1273" y="1485"/>
                  <a:pt x="1269" y="1495"/>
                  <a:pt x="1258" y="1523"/>
                </a:cubicBezTo>
                <a:cubicBezTo>
                  <a:pt x="1280" y="1480"/>
                  <a:pt x="1301" y="1437"/>
                  <a:pt x="1322" y="1416"/>
                </a:cubicBezTo>
                <a:cubicBezTo>
                  <a:pt x="1386" y="1245"/>
                  <a:pt x="1472" y="1096"/>
                  <a:pt x="1557" y="947"/>
                </a:cubicBezTo>
                <a:cubicBezTo>
                  <a:pt x="1599" y="862"/>
                  <a:pt x="1642" y="776"/>
                  <a:pt x="1685" y="712"/>
                </a:cubicBezTo>
                <a:cubicBezTo>
                  <a:pt x="1727" y="627"/>
                  <a:pt x="1727" y="627"/>
                  <a:pt x="1749" y="606"/>
                </a:cubicBezTo>
                <a:lnTo>
                  <a:pt x="1770" y="542"/>
                </a:lnTo>
                <a:lnTo>
                  <a:pt x="1813" y="478"/>
                </a:lnTo>
                <a:cubicBezTo>
                  <a:pt x="1940" y="239"/>
                  <a:pt x="1747" y="1"/>
                  <a:pt x="15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 rot="-5400000">
            <a:off x="-62916" y="4170726"/>
            <a:ext cx="157320" cy="97030"/>
          </a:xfrm>
          <a:custGeom>
            <a:rect b="b" l="l" r="r" t="t"/>
            <a:pathLst>
              <a:path extrusionOk="0" h="1645" w="2667">
                <a:moveTo>
                  <a:pt x="534" y="1"/>
                </a:moveTo>
                <a:cubicBezTo>
                  <a:pt x="367" y="1"/>
                  <a:pt x="214" y="96"/>
                  <a:pt x="128" y="233"/>
                </a:cubicBezTo>
                <a:cubicBezTo>
                  <a:pt x="0" y="425"/>
                  <a:pt x="43" y="681"/>
                  <a:pt x="192" y="830"/>
                </a:cubicBezTo>
                <a:cubicBezTo>
                  <a:pt x="256" y="873"/>
                  <a:pt x="320" y="937"/>
                  <a:pt x="384" y="958"/>
                </a:cubicBezTo>
                <a:cubicBezTo>
                  <a:pt x="448" y="1001"/>
                  <a:pt x="512" y="1022"/>
                  <a:pt x="598" y="1043"/>
                </a:cubicBezTo>
                <a:lnTo>
                  <a:pt x="832" y="1150"/>
                </a:lnTo>
                <a:cubicBezTo>
                  <a:pt x="981" y="1214"/>
                  <a:pt x="1152" y="1278"/>
                  <a:pt x="1301" y="1342"/>
                </a:cubicBezTo>
                <a:lnTo>
                  <a:pt x="1770" y="1491"/>
                </a:lnTo>
                <a:cubicBezTo>
                  <a:pt x="1920" y="1555"/>
                  <a:pt x="2112" y="1576"/>
                  <a:pt x="2282" y="1640"/>
                </a:cubicBezTo>
                <a:cubicBezTo>
                  <a:pt x="2299" y="1643"/>
                  <a:pt x="2315" y="1644"/>
                  <a:pt x="2332" y="1644"/>
                </a:cubicBezTo>
                <a:cubicBezTo>
                  <a:pt x="2446" y="1644"/>
                  <a:pt x="2565" y="1582"/>
                  <a:pt x="2602" y="1470"/>
                </a:cubicBezTo>
                <a:cubicBezTo>
                  <a:pt x="2666" y="1342"/>
                  <a:pt x="2602" y="1193"/>
                  <a:pt x="2496" y="1107"/>
                </a:cubicBezTo>
                <a:cubicBezTo>
                  <a:pt x="2432" y="1065"/>
                  <a:pt x="2368" y="1022"/>
                  <a:pt x="2282" y="958"/>
                </a:cubicBezTo>
                <a:lnTo>
                  <a:pt x="2218" y="915"/>
                </a:lnTo>
                <a:lnTo>
                  <a:pt x="2090" y="809"/>
                </a:lnTo>
                <a:cubicBezTo>
                  <a:pt x="1941" y="723"/>
                  <a:pt x="1792" y="638"/>
                  <a:pt x="1643" y="553"/>
                </a:cubicBezTo>
                <a:cubicBezTo>
                  <a:pt x="1493" y="468"/>
                  <a:pt x="1344" y="382"/>
                  <a:pt x="1195" y="276"/>
                </a:cubicBezTo>
                <a:cubicBezTo>
                  <a:pt x="1045" y="169"/>
                  <a:pt x="853" y="84"/>
                  <a:pt x="662" y="20"/>
                </a:cubicBezTo>
                <a:cubicBezTo>
                  <a:pt x="619" y="7"/>
                  <a:pt x="576" y="1"/>
                  <a:pt x="5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 rot="-5400000">
            <a:off x="114013" y="4305070"/>
            <a:ext cx="150182" cy="107176"/>
          </a:xfrm>
          <a:custGeom>
            <a:rect b="b" l="l" r="r" t="t"/>
            <a:pathLst>
              <a:path extrusionOk="0" h="1817" w="2546">
                <a:moveTo>
                  <a:pt x="1877" y="633"/>
                </a:moveTo>
                <a:cubicBezTo>
                  <a:pt x="1875" y="633"/>
                  <a:pt x="1863" y="636"/>
                  <a:pt x="1834" y="643"/>
                </a:cubicBezTo>
                <a:cubicBezTo>
                  <a:pt x="1848" y="643"/>
                  <a:pt x="1882" y="633"/>
                  <a:pt x="1877" y="633"/>
                </a:cubicBezTo>
                <a:close/>
                <a:moveTo>
                  <a:pt x="2171" y="1"/>
                </a:moveTo>
                <a:cubicBezTo>
                  <a:pt x="2159" y="1"/>
                  <a:pt x="2146" y="1"/>
                  <a:pt x="2133" y="3"/>
                </a:cubicBezTo>
                <a:lnTo>
                  <a:pt x="2154" y="24"/>
                </a:lnTo>
                <a:cubicBezTo>
                  <a:pt x="2120" y="23"/>
                  <a:pt x="2085" y="22"/>
                  <a:pt x="2051" y="22"/>
                </a:cubicBezTo>
                <a:cubicBezTo>
                  <a:pt x="1680" y="22"/>
                  <a:pt x="1315" y="124"/>
                  <a:pt x="1003" y="280"/>
                </a:cubicBezTo>
                <a:cubicBezTo>
                  <a:pt x="917" y="323"/>
                  <a:pt x="853" y="366"/>
                  <a:pt x="768" y="408"/>
                </a:cubicBezTo>
                <a:cubicBezTo>
                  <a:pt x="725" y="451"/>
                  <a:pt x="704" y="472"/>
                  <a:pt x="661" y="494"/>
                </a:cubicBezTo>
                <a:cubicBezTo>
                  <a:pt x="597" y="536"/>
                  <a:pt x="555" y="579"/>
                  <a:pt x="491" y="621"/>
                </a:cubicBezTo>
                <a:cubicBezTo>
                  <a:pt x="528" y="597"/>
                  <a:pt x="544" y="586"/>
                  <a:pt x="546" y="586"/>
                </a:cubicBezTo>
                <a:lnTo>
                  <a:pt x="546" y="586"/>
                </a:lnTo>
                <a:cubicBezTo>
                  <a:pt x="547" y="586"/>
                  <a:pt x="542" y="591"/>
                  <a:pt x="533" y="600"/>
                </a:cubicBezTo>
                <a:lnTo>
                  <a:pt x="512" y="621"/>
                </a:lnTo>
                <a:cubicBezTo>
                  <a:pt x="469" y="643"/>
                  <a:pt x="427" y="685"/>
                  <a:pt x="384" y="707"/>
                </a:cubicBezTo>
                <a:cubicBezTo>
                  <a:pt x="341" y="749"/>
                  <a:pt x="320" y="771"/>
                  <a:pt x="299" y="813"/>
                </a:cubicBezTo>
                <a:cubicBezTo>
                  <a:pt x="235" y="856"/>
                  <a:pt x="192" y="920"/>
                  <a:pt x="149" y="984"/>
                </a:cubicBezTo>
                <a:cubicBezTo>
                  <a:pt x="124" y="1035"/>
                  <a:pt x="108" y="1070"/>
                  <a:pt x="101" y="1087"/>
                </a:cubicBezTo>
                <a:lnTo>
                  <a:pt x="101" y="1087"/>
                </a:lnTo>
                <a:cubicBezTo>
                  <a:pt x="104" y="1076"/>
                  <a:pt x="107" y="1063"/>
                  <a:pt x="107" y="1048"/>
                </a:cubicBezTo>
                <a:lnTo>
                  <a:pt x="107" y="1048"/>
                </a:lnTo>
                <a:cubicBezTo>
                  <a:pt x="98" y="1082"/>
                  <a:pt x="93" y="1099"/>
                  <a:pt x="94" y="1099"/>
                </a:cubicBezTo>
                <a:cubicBezTo>
                  <a:pt x="95" y="1099"/>
                  <a:pt x="97" y="1095"/>
                  <a:pt x="101" y="1087"/>
                </a:cubicBezTo>
                <a:lnTo>
                  <a:pt x="101" y="1087"/>
                </a:lnTo>
                <a:cubicBezTo>
                  <a:pt x="94" y="1106"/>
                  <a:pt x="85" y="1120"/>
                  <a:pt x="85" y="1133"/>
                </a:cubicBezTo>
                <a:cubicBezTo>
                  <a:pt x="22" y="1240"/>
                  <a:pt x="0" y="1368"/>
                  <a:pt x="43" y="1475"/>
                </a:cubicBezTo>
                <a:cubicBezTo>
                  <a:pt x="64" y="1602"/>
                  <a:pt x="149" y="1688"/>
                  <a:pt x="256" y="1752"/>
                </a:cubicBezTo>
                <a:cubicBezTo>
                  <a:pt x="325" y="1793"/>
                  <a:pt x="403" y="1817"/>
                  <a:pt x="478" y="1817"/>
                </a:cubicBezTo>
                <a:cubicBezTo>
                  <a:pt x="519" y="1817"/>
                  <a:pt x="560" y="1810"/>
                  <a:pt x="597" y="1794"/>
                </a:cubicBezTo>
                <a:cubicBezTo>
                  <a:pt x="725" y="1752"/>
                  <a:pt x="811" y="1688"/>
                  <a:pt x="875" y="1581"/>
                </a:cubicBezTo>
                <a:lnTo>
                  <a:pt x="875" y="1581"/>
                </a:lnTo>
                <a:cubicBezTo>
                  <a:pt x="888" y="1568"/>
                  <a:pt x="880" y="1576"/>
                  <a:pt x="896" y="1560"/>
                </a:cubicBezTo>
                <a:cubicBezTo>
                  <a:pt x="939" y="1517"/>
                  <a:pt x="981" y="1453"/>
                  <a:pt x="1024" y="1389"/>
                </a:cubicBezTo>
                <a:cubicBezTo>
                  <a:pt x="1045" y="1347"/>
                  <a:pt x="1066" y="1304"/>
                  <a:pt x="1088" y="1283"/>
                </a:cubicBezTo>
                <a:cubicBezTo>
                  <a:pt x="1102" y="1253"/>
                  <a:pt x="1137" y="1194"/>
                  <a:pt x="1130" y="1194"/>
                </a:cubicBezTo>
                <a:lnTo>
                  <a:pt x="1130" y="1194"/>
                </a:lnTo>
                <a:cubicBezTo>
                  <a:pt x="1127" y="1194"/>
                  <a:pt x="1115" y="1206"/>
                  <a:pt x="1088" y="1240"/>
                </a:cubicBezTo>
                <a:cubicBezTo>
                  <a:pt x="1130" y="1176"/>
                  <a:pt x="1194" y="1112"/>
                  <a:pt x="1237" y="1069"/>
                </a:cubicBezTo>
                <a:cubicBezTo>
                  <a:pt x="1301" y="1005"/>
                  <a:pt x="1301" y="1005"/>
                  <a:pt x="1322" y="984"/>
                </a:cubicBezTo>
                <a:lnTo>
                  <a:pt x="1386" y="941"/>
                </a:lnTo>
                <a:cubicBezTo>
                  <a:pt x="1514" y="835"/>
                  <a:pt x="1642" y="749"/>
                  <a:pt x="1792" y="664"/>
                </a:cubicBezTo>
                <a:lnTo>
                  <a:pt x="1834" y="643"/>
                </a:lnTo>
                <a:lnTo>
                  <a:pt x="1962" y="600"/>
                </a:lnTo>
                <a:cubicBezTo>
                  <a:pt x="2047" y="579"/>
                  <a:pt x="2111" y="558"/>
                  <a:pt x="2197" y="536"/>
                </a:cubicBezTo>
                <a:cubicBezTo>
                  <a:pt x="2545" y="495"/>
                  <a:pt x="2480" y="1"/>
                  <a:pt x="21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 rot="-5400000">
            <a:off x="8222" y="4402016"/>
            <a:ext cx="73675" cy="130770"/>
          </a:xfrm>
          <a:custGeom>
            <a:rect b="b" l="l" r="r" t="t"/>
            <a:pathLst>
              <a:path extrusionOk="0" h="2217" w="1249">
                <a:moveTo>
                  <a:pt x="1089" y="1813"/>
                </a:moveTo>
                <a:lnTo>
                  <a:pt x="1089" y="1821"/>
                </a:lnTo>
                <a:lnTo>
                  <a:pt x="1089" y="1821"/>
                </a:lnTo>
                <a:cubicBezTo>
                  <a:pt x="1089" y="1818"/>
                  <a:pt x="1089" y="1816"/>
                  <a:pt x="1089" y="1813"/>
                </a:cubicBezTo>
                <a:close/>
                <a:moveTo>
                  <a:pt x="470" y="1"/>
                </a:moveTo>
                <a:cubicBezTo>
                  <a:pt x="278" y="1"/>
                  <a:pt x="108" y="129"/>
                  <a:pt x="44" y="320"/>
                </a:cubicBezTo>
                <a:cubicBezTo>
                  <a:pt x="1" y="448"/>
                  <a:pt x="1" y="576"/>
                  <a:pt x="22" y="726"/>
                </a:cubicBezTo>
                <a:cubicBezTo>
                  <a:pt x="22" y="790"/>
                  <a:pt x="44" y="854"/>
                  <a:pt x="65" y="918"/>
                </a:cubicBezTo>
                <a:cubicBezTo>
                  <a:pt x="108" y="1088"/>
                  <a:pt x="172" y="1259"/>
                  <a:pt x="236" y="1408"/>
                </a:cubicBezTo>
                <a:cubicBezTo>
                  <a:pt x="299" y="1536"/>
                  <a:pt x="363" y="1664"/>
                  <a:pt x="449" y="1771"/>
                </a:cubicBezTo>
                <a:cubicBezTo>
                  <a:pt x="491" y="1856"/>
                  <a:pt x="555" y="1920"/>
                  <a:pt x="598" y="1984"/>
                </a:cubicBezTo>
                <a:cubicBezTo>
                  <a:pt x="650" y="2053"/>
                  <a:pt x="715" y="2108"/>
                  <a:pt x="794" y="2137"/>
                </a:cubicBezTo>
                <a:lnTo>
                  <a:pt x="794" y="2137"/>
                </a:lnTo>
                <a:lnTo>
                  <a:pt x="811" y="2155"/>
                </a:lnTo>
                <a:cubicBezTo>
                  <a:pt x="854" y="2198"/>
                  <a:pt x="906" y="2216"/>
                  <a:pt x="956" y="2216"/>
                </a:cubicBezTo>
                <a:cubicBezTo>
                  <a:pt x="1105" y="2216"/>
                  <a:pt x="1248" y="2053"/>
                  <a:pt x="1153" y="1877"/>
                </a:cubicBezTo>
                <a:lnTo>
                  <a:pt x="1124" y="1877"/>
                </a:lnTo>
                <a:cubicBezTo>
                  <a:pt x="1122" y="1856"/>
                  <a:pt x="1117" y="1835"/>
                  <a:pt x="1110" y="1813"/>
                </a:cubicBezTo>
                <a:lnTo>
                  <a:pt x="1110" y="1792"/>
                </a:lnTo>
                <a:cubicBezTo>
                  <a:pt x="1110" y="1792"/>
                  <a:pt x="1089" y="1771"/>
                  <a:pt x="1089" y="1749"/>
                </a:cubicBezTo>
                <a:cubicBezTo>
                  <a:pt x="1067" y="1707"/>
                  <a:pt x="1046" y="1664"/>
                  <a:pt x="1046" y="1600"/>
                </a:cubicBezTo>
                <a:cubicBezTo>
                  <a:pt x="1003" y="1493"/>
                  <a:pt x="961" y="1387"/>
                  <a:pt x="939" y="1280"/>
                </a:cubicBezTo>
                <a:cubicBezTo>
                  <a:pt x="939" y="1238"/>
                  <a:pt x="918" y="1174"/>
                  <a:pt x="918" y="1131"/>
                </a:cubicBezTo>
                <a:lnTo>
                  <a:pt x="918" y="1110"/>
                </a:lnTo>
                <a:lnTo>
                  <a:pt x="918" y="1024"/>
                </a:lnTo>
                <a:cubicBezTo>
                  <a:pt x="900" y="937"/>
                  <a:pt x="897" y="849"/>
                  <a:pt x="909" y="750"/>
                </a:cubicBezTo>
                <a:lnTo>
                  <a:pt x="909" y="750"/>
                </a:lnTo>
                <a:cubicBezTo>
                  <a:pt x="910" y="741"/>
                  <a:pt x="911" y="731"/>
                  <a:pt x="912" y="722"/>
                </a:cubicBezTo>
                <a:lnTo>
                  <a:pt x="912" y="722"/>
                </a:lnTo>
                <a:cubicBezTo>
                  <a:pt x="914" y="709"/>
                  <a:pt x="916" y="696"/>
                  <a:pt x="918" y="683"/>
                </a:cubicBezTo>
                <a:lnTo>
                  <a:pt x="918" y="683"/>
                </a:lnTo>
                <a:lnTo>
                  <a:pt x="913" y="713"/>
                </a:lnTo>
                <a:lnTo>
                  <a:pt x="913" y="713"/>
                </a:lnTo>
                <a:cubicBezTo>
                  <a:pt x="918" y="661"/>
                  <a:pt x="918" y="608"/>
                  <a:pt x="918" y="555"/>
                </a:cubicBezTo>
                <a:cubicBezTo>
                  <a:pt x="918" y="470"/>
                  <a:pt x="897" y="384"/>
                  <a:pt x="897" y="320"/>
                </a:cubicBezTo>
                <a:cubicBezTo>
                  <a:pt x="875" y="214"/>
                  <a:pt x="811" y="150"/>
                  <a:pt x="726" y="86"/>
                </a:cubicBezTo>
                <a:cubicBezTo>
                  <a:pt x="662" y="22"/>
                  <a:pt x="555" y="1"/>
                  <a:pt x="4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"/>
          <p:cNvSpPr/>
          <p:nvPr/>
        </p:nvSpPr>
        <p:spPr>
          <a:xfrm rot="-5400000">
            <a:off x="296575" y="3362040"/>
            <a:ext cx="106826" cy="141328"/>
          </a:xfrm>
          <a:custGeom>
            <a:rect b="b" l="l" r="r" t="t"/>
            <a:pathLst>
              <a:path extrusionOk="0" h="2396" w="1811">
                <a:moveTo>
                  <a:pt x="975" y="2214"/>
                </a:moveTo>
                <a:cubicBezTo>
                  <a:pt x="972" y="2221"/>
                  <a:pt x="970" y="2228"/>
                  <a:pt x="967" y="2235"/>
                </a:cubicBezTo>
                <a:lnTo>
                  <a:pt x="967" y="2235"/>
                </a:lnTo>
                <a:cubicBezTo>
                  <a:pt x="971" y="2228"/>
                  <a:pt x="975" y="2220"/>
                  <a:pt x="975" y="2214"/>
                </a:cubicBezTo>
                <a:close/>
                <a:moveTo>
                  <a:pt x="1540" y="0"/>
                </a:moveTo>
                <a:cubicBezTo>
                  <a:pt x="1454" y="0"/>
                  <a:pt x="1371" y="45"/>
                  <a:pt x="1337" y="145"/>
                </a:cubicBezTo>
                <a:lnTo>
                  <a:pt x="1337" y="167"/>
                </a:lnTo>
                <a:cubicBezTo>
                  <a:pt x="1231" y="487"/>
                  <a:pt x="1081" y="785"/>
                  <a:pt x="911" y="1041"/>
                </a:cubicBezTo>
                <a:cubicBezTo>
                  <a:pt x="868" y="1126"/>
                  <a:pt x="804" y="1190"/>
                  <a:pt x="761" y="1254"/>
                </a:cubicBezTo>
                <a:lnTo>
                  <a:pt x="697" y="1361"/>
                </a:lnTo>
                <a:cubicBezTo>
                  <a:pt x="697" y="1361"/>
                  <a:pt x="638" y="1435"/>
                  <a:pt x="643" y="1435"/>
                </a:cubicBezTo>
                <a:cubicBezTo>
                  <a:pt x="644" y="1435"/>
                  <a:pt x="648" y="1432"/>
                  <a:pt x="655" y="1425"/>
                </a:cubicBezTo>
                <a:lnTo>
                  <a:pt x="655" y="1425"/>
                </a:lnTo>
                <a:cubicBezTo>
                  <a:pt x="591" y="1489"/>
                  <a:pt x="548" y="1553"/>
                  <a:pt x="484" y="1617"/>
                </a:cubicBezTo>
                <a:cubicBezTo>
                  <a:pt x="420" y="1681"/>
                  <a:pt x="420" y="1681"/>
                  <a:pt x="399" y="1702"/>
                </a:cubicBezTo>
                <a:cubicBezTo>
                  <a:pt x="399" y="1702"/>
                  <a:pt x="399" y="1702"/>
                  <a:pt x="399" y="1702"/>
                </a:cubicBezTo>
                <a:lnTo>
                  <a:pt x="399" y="1702"/>
                </a:lnTo>
                <a:cubicBezTo>
                  <a:pt x="388" y="1708"/>
                  <a:pt x="382" y="1713"/>
                  <a:pt x="378" y="1717"/>
                </a:cubicBezTo>
                <a:lnTo>
                  <a:pt x="378" y="1717"/>
                </a:lnTo>
                <a:cubicBezTo>
                  <a:pt x="385" y="1714"/>
                  <a:pt x="392" y="1709"/>
                  <a:pt x="399" y="1702"/>
                </a:cubicBezTo>
                <a:lnTo>
                  <a:pt x="399" y="1702"/>
                </a:lnTo>
                <a:cubicBezTo>
                  <a:pt x="390" y="1720"/>
                  <a:pt x="381" y="1727"/>
                  <a:pt x="377" y="1727"/>
                </a:cubicBezTo>
                <a:cubicBezTo>
                  <a:pt x="373" y="1727"/>
                  <a:pt x="373" y="1723"/>
                  <a:pt x="378" y="1717"/>
                </a:cubicBezTo>
                <a:lnTo>
                  <a:pt x="378" y="1717"/>
                </a:lnTo>
                <a:cubicBezTo>
                  <a:pt x="364" y="1724"/>
                  <a:pt x="349" y="1724"/>
                  <a:pt x="335" y="1724"/>
                </a:cubicBezTo>
                <a:cubicBezTo>
                  <a:pt x="0" y="1947"/>
                  <a:pt x="427" y="2395"/>
                  <a:pt x="736" y="2395"/>
                </a:cubicBezTo>
                <a:cubicBezTo>
                  <a:pt x="835" y="2395"/>
                  <a:pt x="921" y="2349"/>
                  <a:pt x="967" y="2235"/>
                </a:cubicBezTo>
                <a:lnTo>
                  <a:pt x="967" y="2235"/>
                </a:lnTo>
                <a:cubicBezTo>
                  <a:pt x="963" y="2242"/>
                  <a:pt x="958" y="2248"/>
                  <a:pt x="956" y="2248"/>
                </a:cubicBezTo>
                <a:cubicBezTo>
                  <a:pt x="954" y="2248"/>
                  <a:pt x="958" y="2239"/>
                  <a:pt x="975" y="2214"/>
                </a:cubicBezTo>
                <a:lnTo>
                  <a:pt x="975" y="2214"/>
                </a:lnTo>
                <a:cubicBezTo>
                  <a:pt x="975" y="2214"/>
                  <a:pt x="975" y="2214"/>
                  <a:pt x="975" y="2214"/>
                </a:cubicBezTo>
                <a:lnTo>
                  <a:pt x="996" y="2150"/>
                </a:lnTo>
                <a:cubicBezTo>
                  <a:pt x="1017" y="2107"/>
                  <a:pt x="1039" y="2086"/>
                  <a:pt x="1081" y="2044"/>
                </a:cubicBezTo>
                <a:cubicBezTo>
                  <a:pt x="1103" y="2001"/>
                  <a:pt x="1167" y="1894"/>
                  <a:pt x="1188" y="1809"/>
                </a:cubicBezTo>
                <a:cubicBezTo>
                  <a:pt x="1295" y="1638"/>
                  <a:pt x="1380" y="1468"/>
                  <a:pt x="1465" y="1276"/>
                </a:cubicBezTo>
                <a:cubicBezTo>
                  <a:pt x="1593" y="956"/>
                  <a:pt x="1700" y="615"/>
                  <a:pt x="1785" y="273"/>
                </a:cubicBezTo>
                <a:cubicBezTo>
                  <a:pt x="1811" y="105"/>
                  <a:pt x="1672" y="0"/>
                  <a:pt x="15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 rot="-5400000">
            <a:off x="152886" y="3473466"/>
            <a:ext cx="98155" cy="86413"/>
          </a:xfrm>
          <a:custGeom>
            <a:rect b="b" l="l" r="r" t="t"/>
            <a:pathLst>
              <a:path extrusionOk="0" h="1465" w="1664">
                <a:moveTo>
                  <a:pt x="272" y="0"/>
                </a:moveTo>
                <a:cubicBezTo>
                  <a:pt x="245" y="0"/>
                  <a:pt x="219" y="5"/>
                  <a:pt x="192" y="14"/>
                </a:cubicBezTo>
                <a:cubicBezTo>
                  <a:pt x="149" y="36"/>
                  <a:pt x="107" y="57"/>
                  <a:pt x="85" y="100"/>
                </a:cubicBezTo>
                <a:cubicBezTo>
                  <a:pt x="0" y="185"/>
                  <a:pt x="21" y="313"/>
                  <a:pt x="85" y="398"/>
                </a:cubicBezTo>
                <a:lnTo>
                  <a:pt x="512" y="825"/>
                </a:lnTo>
                <a:cubicBezTo>
                  <a:pt x="576" y="910"/>
                  <a:pt x="640" y="974"/>
                  <a:pt x="704" y="1038"/>
                </a:cubicBezTo>
                <a:cubicBezTo>
                  <a:pt x="759" y="1111"/>
                  <a:pt x="830" y="1169"/>
                  <a:pt x="889" y="1238"/>
                </a:cubicBezTo>
                <a:lnTo>
                  <a:pt x="889" y="1238"/>
                </a:lnTo>
                <a:lnTo>
                  <a:pt x="917" y="1294"/>
                </a:lnTo>
                <a:cubicBezTo>
                  <a:pt x="1002" y="1400"/>
                  <a:pt x="1109" y="1464"/>
                  <a:pt x="1237" y="1464"/>
                </a:cubicBezTo>
                <a:cubicBezTo>
                  <a:pt x="1344" y="1464"/>
                  <a:pt x="1429" y="1422"/>
                  <a:pt x="1493" y="1358"/>
                </a:cubicBezTo>
                <a:cubicBezTo>
                  <a:pt x="1664" y="1187"/>
                  <a:pt x="1642" y="910"/>
                  <a:pt x="1429" y="782"/>
                </a:cubicBezTo>
                <a:cubicBezTo>
                  <a:pt x="1344" y="739"/>
                  <a:pt x="1258" y="675"/>
                  <a:pt x="1173" y="611"/>
                </a:cubicBezTo>
                <a:cubicBezTo>
                  <a:pt x="1066" y="547"/>
                  <a:pt x="981" y="505"/>
                  <a:pt x="896" y="419"/>
                </a:cubicBezTo>
                <a:lnTo>
                  <a:pt x="384" y="36"/>
                </a:lnTo>
                <a:cubicBezTo>
                  <a:pt x="347" y="11"/>
                  <a:pt x="309" y="0"/>
                  <a:pt x="2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 rot="-5400000">
            <a:off x="55882" y="3301843"/>
            <a:ext cx="87596" cy="155543"/>
          </a:xfrm>
          <a:custGeom>
            <a:rect b="b" l="l" r="r" t="t"/>
            <a:pathLst>
              <a:path extrusionOk="0" h="2637" w="1485">
                <a:moveTo>
                  <a:pt x="1189" y="1"/>
                </a:moveTo>
                <a:cubicBezTo>
                  <a:pt x="1118" y="1"/>
                  <a:pt x="1047" y="35"/>
                  <a:pt x="999" y="116"/>
                </a:cubicBezTo>
                <a:cubicBezTo>
                  <a:pt x="829" y="436"/>
                  <a:pt x="679" y="756"/>
                  <a:pt x="530" y="1076"/>
                </a:cubicBezTo>
                <a:cubicBezTo>
                  <a:pt x="445" y="1268"/>
                  <a:pt x="381" y="1439"/>
                  <a:pt x="317" y="1609"/>
                </a:cubicBezTo>
                <a:cubicBezTo>
                  <a:pt x="296" y="1673"/>
                  <a:pt x="253" y="1780"/>
                  <a:pt x="210" y="1865"/>
                </a:cubicBezTo>
                <a:cubicBezTo>
                  <a:pt x="168" y="1950"/>
                  <a:pt x="125" y="2036"/>
                  <a:pt x="104" y="2121"/>
                </a:cubicBezTo>
                <a:cubicBezTo>
                  <a:pt x="1" y="2429"/>
                  <a:pt x="246" y="2637"/>
                  <a:pt x="486" y="2637"/>
                </a:cubicBezTo>
                <a:cubicBezTo>
                  <a:pt x="644" y="2637"/>
                  <a:pt x="799" y="2546"/>
                  <a:pt x="850" y="2334"/>
                </a:cubicBezTo>
                <a:cubicBezTo>
                  <a:pt x="850" y="2228"/>
                  <a:pt x="850" y="2121"/>
                  <a:pt x="871" y="2014"/>
                </a:cubicBezTo>
                <a:lnTo>
                  <a:pt x="871" y="1993"/>
                </a:lnTo>
                <a:lnTo>
                  <a:pt x="871" y="1929"/>
                </a:lnTo>
                <a:cubicBezTo>
                  <a:pt x="871" y="1886"/>
                  <a:pt x="871" y="1844"/>
                  <a:pt x="893" y="1822"/>
                </a:cubicBezTo>
                <a:cubicBezTo>
                  <a:pt x="914" y="1630"/>
                  <a:pt x="978" y="1460"/>
                  <a:pt x="1021" y="1289"/>
                </a:cubicBezTo>
                <a:cubicBezTo>
                  <a:pt x="1127" y="969"/>
                  <a:pt x="1234" y="649"/>
                  <a:pt x="1383" y="330"/>
                </a:cubicBezTo>
                <a:cubicBezTo>
                  <a:pt x="1485" y="155"/>
                  <a:pt x="1339" y="1"/>
                  <a:pt x="11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 rot="-5400000">
            <a:off x="-85714" y="3453705"/>
            <a:ext cx="150890" cy="79689"/>
          </a:xfrm>
          <a:custGeom>
            <a:rect b="b" l="l" r="r" t="t"/>
            <a:pathLst>
              <a:path extrusionOk="0" h="1351" w="2558">
                <a:moveTo>
                  <a:pt x="425" y="0"/>
                </a:moveTo>
                <a:cubicBezTo>
                  <a:pt x="130" y="0"/>
                  <a:pt x="1" y="415"/>
                  <a:pt x="290" y="570"/>
                </a:cubicBezTo>
                <a:lnTo>
                  <a:pt x="1015" y="932"/>
                </a:lnTo>
                <a:cubicBezTo>
                  <a:pt x="1271" y="1039"/>
                  <a:pt x="1527" y="1167"/>
                  <a:pt x="1761" y="1295"/>
                </a:cubicBezTo>
                <a:cubicBezTo>
                  <a:pt x="1833" y="1334"/>
                  <a:pt x="1902" y="1351"/>
                  <a:pt x="1966" y="1351"/>
                </a:cubicBezTo>
                <a:cubicBezTo>
                  <a:pt x="2357" y="1351"/>
                  <a:pt x="2558" y="713"/>
                  <a:pt x="2081" y="548"/>
                </a:cubicBezTo>
                <a:cubicBezTo>
                  <a:pt x="1804" y="484"/>
                  <a:pt x="1548" y="378"/>
                  <a:pt x="1292" y="292"/>
                </a:cubicBezTo>
                <a:lnTo>
                  <a:pt x="524" y="15"/>
                </a:lnTo>
                <a:cubicBezTo>
                  <a:pt x="489" y="5"/>
                  <a:pt x="456" y="0"/>
                  <a:pt x="4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 rot="-5400000">
            <a:off x="321792" y="4445609"/>
            <a:ext cx="56687" cy="161206"/>
          </a:xfrm>
          <a:custGeom>
            <a:rect b="b" l="l" r="r" t="t"/>
            <a:pathLst>
              <a:path extrusionOk="0" h="2733" w="961">
                <a:moveTo>
                  <a:pt x="524" y="0"/>
                </a:moveTo>
                <a:cubicBezTo>
                  <a:pt x="389" y="0"/>
                  <a:pt x="254" y="64"/>
                  <a:pt x="172" y="205"/>
                </a:cubicBezTo>
                <a:cubicBezTo>
                  <a:pt x="108" y="333"/>
                  <a:pt x="65" y="461"/>
                  <a:pt x="44" y="589"/>
                </a:cubicBezTo>
                <a:cubicBezTo>
                  <a:pt x="44" y="674"/>
                  <a:pt x="22" y="759"/>
                  <a:pt x="22" y="866"/>
                </a:cubicBezTo>
                <a:cubicBezTo>
                  <a:pt x="22" y="1037"/>
                  <a:pt x="1" y="1229"/>
                  <a:pt x="1" y="1399"/>
                </a:cubicBezTo>
                <a:cubicBezTo>
                  <a:pt x="1" y="1762"/>
                  <a:pt x="44" y="2146"/>
                  <a:pt x="150" y="2508"/>
                </a:cubicBezTo>
                <a:cubicBezTo>
                  <a:pt x="169" y="2661"/>
                  <a:pt x="287" y="2732"/>
                  <a:pt x="406" y="2732"/>
                </a:cubicBezTo>
                <a:cubicBezTo>
                  <a:pt x="555" y="2732"/>
                  <a:pt x="707" y="2623"/>
                  <a:pt x="683" y="2423"/>
                </a:cubicBezTo>
                <a:cubicBezTo>
                  <a:pt x="683" y="2082"/>
                  <a:pt x="705" y="1762"/>
                  <a:pt x="747" y="1420"/>
                </a:cubicBezTo>
                <a:cubicBezTo>
                  <a:pt x="747" y="1402"/>
                  <a:pt x="747" y="1390"/>
                  <a:pt x="746" y="1383"/>
                </a:cubicBezTo>
                <a:lnTo>
                  <a:pt x="746" y="1383"/>
                </a:lnTo>
                <a:cubicBezTo>
                  <a:pt x="747" y="1382"/>
                  <a:pt x="747" y="1380"/>
                  <a:pt x="747" y="1378"/>
                </a:cubicBezTo>
                <a:cubicBezTo>
                  <a:pt x="747" y="1314"/>
                  <a:pt x="747" y="1271"/>
                  <a:pt x="769" y="1229"/>
                </a:cubicBezTo>
                <a:cubicBezTo>
                  <a:pt x="769" y="1165"/>
                  <a:pt x="790" y="1079"/>
                  <a:pt x="811" y="994"/>
                </a:cubicBezTo>
                <a:cubicBezTo>
                  <a:pt x="833" y="909"/>
                  <a:pt x="875" y="823"/>
                  <a:pt x="897" y="759"/>
                </a:cubicBezTo>
                <a:cubicBezTo>
                  <a:pt x="939" y="631"/>
                  <a:pt x="961" y="525"/>
                  <a:pt x="961" y="418"/>
                </a:cubicBezTo>
                <a:cubicBezTo>
                  <a:pt x="948" y="157"/>
                  <a:pt x="735" y="0"/>
                  <a:pt x="5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 rot="-5400000">
            <a:off x="39720" y="4562520"/>
            <a:ext cx="125112" cy="102811"/>
          </a:xfrm>
          <a:custGeom>
            <a:rect b="b" l="l" r="r" t="t"/>
            <a:pathLst>
              <a:path extrusionOk="0" h="1743" w="2121">
                <a:moveTo>
                  <a:pt x="529" y="0"/>
                </a:moveTo>
                <a:cubicBezTo>
                  <a:pt x="249" y="0"/>
                  <a:pt x="0" y="299"/>
                  <a:pt x="191" y="585"/>
                </a:cubicBezTo>
                <a:cubicBezTo>
                  <a:pt x="298" y="734"/>
                  <a:pt x="426" y="862"/>
                  <a:pt x="575" y="990"/>
                </a:cubicBezTo>
                <a:cubicBezTo>
                  <a:pt x="703" y="1097"/>
                  <a:pt x="831" y="1225"/>
                  <a:pt x="980" y="1310"/>
                </a:cubicBezTo>
                <a:cubicBezTo>
                  <a:pt x="1108" y="1417"/>
                  <a:pt x="1236" y="1481"/>
                  <a:pt x="1364" y="1566"/>
                </a:cubicBezTo>
                <a:cubicBezTo>
                  <a:pt x="1428" y="1587"/>
                  <a:pt x="1513" y="1630"/>
                  <a:pt x="1577" y="1651"/>
                </a:cubicBezTo>
                <a:cubicBezTo>
                  <a:pt x="1663" y="1694"/>
                  <a:pt x="1748" y="1715"/>
                  <a:pt x="1833" y="1737"/>
                </a:cubicBezTo>
                <a:cubicBezTo>
                  <a:pt x="1848" y="1740"/>
                  <a:pt x="1863" y="1742"/>
                  <a:pt x="1877" y="1742"/>
                </a:cubicBezTo>
                <a:cubicBezTo>
                  <a:pt x="2025" y="1742"/>
                  <a:pt x="2121" y="1555"/>
                  <a:pt x="2004" y="1438"/>
                </a:cubicBezTo>
                <a:lnTo>
                  <a:pt x="2025" y="1438"/>
                </a:lnTo>
                <a:cubicBezTo>
                  <a:pt x="1940" y="1374"/>
                  <a:pt x="1940" y="1353"/>
                  <a:pt x="1876" y="1289"/>
                </a:cubicBezTo>
                <a:lnTo>
                  <a:pt x="1705" y="1139"/>
                </a:lnTo>
                <a:cubicBezTo>
                  <a:pt x="1599" y="1033"/>
                  <a:pt x="1492" y="926"/>
                  <a:pt x="1385" y="820"/>
                </a:cubicBezTo>
                <a:cubicBezTo>
                  <a:pt x="1279" y="713"/>
                  <a:pt x="1194" y="606"/>
                  <a:pt x="1087" y="500"/>
                </a:cubicBezTo>
                <a:lnTo>
                  <a:pt x="1023" y="414"/>
                </a:lnTo>
                <a:cubicBezTo>
                  <a:pt x="1002" y="372"/>
                  <a:pt x="980" y="350"/>
                  <a:pt x="959" y="308"/>
                </a:cubicBezTo>
                <a:lnTo>
                  <a:pt x="959" y="308"/>
                </a:lnTo>
                <a:cubicBezTo>
                  <a:pt x="976" y="333"/>
                  <a:pt x="983" y="342"/>
                  <a:pt x="983" y="342"/>
                </a:cubicBezTo>
                <a:cubicBezTo>
                  <a:pt x="985" y="342"/>
                  <a:pt x="972" y="321"/>
                  <a:pt x="959" y="308"/>
                </a:cubicBezTo>
                <a:lnTo>
                  <a:pt x="959" y="308"/>
                </a:lnTo>
                <a:cubicBezTo>
                  <a:pt x="959" y="308"/>
                  <a:pt x="959" y="308"/>
                  <a:pt x="959" y="308"/>
                </a:cubicBezTo>
                <a:lnTo>
                  <a:pt x="916" y="265"/>
                </a:lnTo>
                <a:cubicBezTo>
                  <a:pt x="895" y="222"/>
                  <a:pt x="852" y="158"/>
                  <a:pt x="810" y="116"/>
                </a:cubicBezTo>
                <a:cubicBezTo>
                  <a:pt x="723" y="35"/>
                  <a:pt x="624" y="0"/>
                  <a:pt x="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 rot="-5400000">
            <a:off x="209364" y="4663388"/>
            <a:ext cx="145699" cy="84467"/>
          </a:xfrm>
          <a:custGeom>
            <a:rect b="b" l="l" r="r" t="t"/>
            <a:pathLst>
              <a:path extrusionOk="0" h="1432" w="2470">
                <a:moveTo>
                  <a:pt x="2281" y="1"/>
                </a:moveTo>
                <a:cubicBezTo>
                  <a:pt x="2275" y="1"/>
                  <a:pt x="2268" y="1"/>
                  <a:pt x="2261" y="2"/>
                </a:cubicBezTo>
                <a:lnTo>
                  <a:pt x="2261" y="45"/>
                </a:lnTo>
                <a:lnTo>
                  <a:pt x="2195" y="45"/>
                </a:lnTo>
                <a:cubicBezTo>
                  <a:pt x="2154" y="35"/>
                  <a:pt x="2114" y="31"/>
                  <a:pt x="2074" y="31"/>
                </a:cubicBezTo>
                <a:cubicBezTo>
                  <a:pt x="2030" y="31"/>
                  <a:pt x="1986" y="36"/>
                  <a:pt x="1942" y="45"/>
                </a:cubicBezTo>
                <a:cubicBezTo>
                  <a:pt x="1856" y="45"/>
                  <a:pt x="1771" y="66"/>
                  <a:pt x="1707" y="87"/>
                </a:cubicBezTo>
                <a:cubicBezTo>
                  <a:pt x="1515" y="130"/>
                  <a:pt x="1344" y="194"/>
                  <a:pt x="1195" y="258"/>
                </a:cubicBezTo>
                <a:cubicBezTo>
                  <a:pt x="811" y="386"/>
                  <a:pt x="470" y="557"/>
                  <a:pt x="150" y="791"/>
                </a:cubicBezTo>
                <a:cubicBezTo>
                  <a:pt x="22" y="919"/>
                  <a:pt x="1" y="1132"/>
                  <a:pt x="129" y="1282"/>
                </a:cubicBezTo>
                <a:cubicBezTo>
                  <a:pt x="199" y="1380"/>
                  <a:pt x="315" y="1432"/>
                  <a:pt x="435" y="1432"/>
                </a:cubicBezTo>
                <a:cubicBezTo>
                  <a:pt x="497" y="1432"/>
                  <a:pt x="561" y="1418"/>
                  <a:pt x="619" y="1388"/>
                </a:cubicBezTo>
                <a:cubicBezTo>
                  <a:pt x="769" y="1303"/>
                  <a:pt x="897" y="1175"/>
                  <a:pt x="1046" y="1090"/>
                </a:cubicBezTo>
                <a:cubicBezTo>
                  <a:pt x="1174" y="983"/>
                  <a:pt x="1302" y="919"/>
                  <a:pt x="1451" y="812"/>
                </a:cubicBezTo>
                <a:lnTo>
                  <a:pt x="1878" y="578"/>
                </a:lnTo>
                <a:cubicBezTo>
                  <a:pt x="1942" y="535"/>
                  <a:pt x="2027" y="514"/>
                  <a:pt x="2091" y="471"/>
                </a:cubicBezTo>
                <a:cubicBezTo>
                  <a:pt x="2197" y="429"/>
                  <a:pt x="2261" y="365"/>
                  <a:pt x="2324" y="302"/>
                </a:cubicBezTo>
                <a:lnTo>
                  <a:pt x="2324" y="302"/>
                </a:lnTo>
                <a:lnTo>
                  <a:pt x="2261" y="365"/>
                </a:lnTo>
                <a:lnTo>
                  <a:pt x="2347" y="322"/>
                </a:lnTo>
                <a:cubicBezTo>
                  <a:pt x="2470" y="240"/>
                  <a:pt x="2435" y="1"/>
                  <a:pt x="22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 rot="-5400000">
            <a:off x="10227" y="4737537"/>
            <a:ext cx="121573" cy="141151"/>
          </a:xfrm>
          <a:custGeom>
            <a:rect b="b" l="l" r="r" t="t"/>
            <a:pathLst>
              <a:path extrusionOk="0" h="2393" w="2061">
                <a:moveTo>
                  <a:pt x="1001" y="651"/>
                </a:moveTo>
                <a:lnTo>
                  <a:pt x="1001" y="651"/>
                </a:lnTo>
                <a:cubicBezTo>
                  <a:pt x="1010" y="680"/>
                  <a:pt x="1016" y="691"/>
                  <a:pt x="1017" y="691"/>
                </a:cubicBezTo>
                <a:cubicBezTo>
                  <a:pt x="1018" y="691"/>
                  <a:pt x="1012" y="674"/>
                  <a:pt x="1001" y="651"/>
                </a:cubicBezTo>
                <a:close/>
                <a:moveTo>
                  <a:pt x="470" y="0"/>
                </a:moveTo>
                <a:cubicBezTo>
                  <a:pt x="233" y="0"/>
                  <a:pt x="1" y="210"/>
                  <a:pt x="84" y="502"/>
                </a:cubicBezTo>
                <a:cubicBezTo>
                  <a:pt x="212" y="928"/>
                  <a:pt x="425" y="1291"/>
                  <a:pt x="702" y="1632"/>
                </a:cubicBezTo>
                <a:cubicBezTo>
                  <a:pt x="809" y="1760"/>
                  <a:pt x="937" y="1909"/>
                  <a:pt x="1086" y="2016"/>
                </a:cubicBezTo>
                <a:cubicBezTo>
                  <a:pt x="1129" y="2080"/>
                  <a:pt x="1193" y="2122"/>
                  <a:pt x="1257" y="2144"/>
                </a:cubicBezTo>
                <a:cubicBezTo>
                  <a:pt x="1278" y="2155"/>
                  <a:pt x="1289" y="2159"/>
                  <a:pt x="1293" y="2159"/>
                </a:cubicBezTo>
                <a:lnTo>
                  <a:pt x="1293" y="2159"/>
                </a:lnTo>
                <a:cubicBezTo>
                  <a:pt x="1295" y="2161"/>
                  <a:pt x="1297" y="2163"/>
                  <a:pt x="1299" y="2165"/>
                </a:cubicBezTo>
                <a:cubicBezTo>
                  <a:pt x="1342" y="2208"/>
                  <a:pt x="1342" y="2186"/>
                  <a:pt x="1363" y="2208"/>
                </a:cubicBezTo>
                <a:lnTo>
                  <a:pt x="1427" y="2250"/>
                </a:lnTo>
                <a:lnTo>
                  <a:pt x="1470" y="2272"/>
                </a:lnTo>
                <a:lnTo>
                  <a:pt x="1619" y="2336"/>
                </a:lnTo>
                <a:cubicBezTo>
                  <a:pt x="1664" y="2376"/>
                  <a:pt x="1711" y="2393"/>
                  <a:pt x="1756" y="2393"/>
                </a:cubicBezTo>
                <a:cubicBezTo>
                  <a:pt x="1926" y="2393"/>
                  <a:pt x="2061" y="2151"/>
                  <a:pt x="1875" y="2016"/>
                </a:cubicBezTo>
                <a:cubicBezTo>
                  <a:pt x="1811" y="1952"/>
                  <a:pt x="1768" y="1867"/>
                  <a:pt x="1726" y="1824"/>
                </a:cubicBezTo>
                <a:cubicBezTo>
                  <a:pt x="1683" y="1781"/>
                  <a:pt x="1640" y="1696"/>
                  <a:pt x="1577" y="1632"/>
                </a:cubicBezTo>
                <a:cubicBezTo>
                  <a:pt x="1470" y="1483"/>
                  <a:pt x="1385" y="1333"/>
                  <a:pt x="1278" y="1184"/>
                </a:cubicBezTo>
                <a:cubicBezTo>
                  <a:pt x="1193" y="1035"/>
                  <a:pt x="1107" y="886"/>
                  <a:pt x="1022" y="715"/>
                </a:cubicBezTo>
                <a:cubicBezTo>
                  <a:pt x="1022" y="694"/>
                  <a:pt x="1001" y="672"/>
                  <a:pt x="1001" y="651"/>
                </a:cubicBezTo>
                <a:cubicBezTo>
                  <a:pt x="979" y="608"/>
                  <a:pt x="979" y="566"/>
                  <a:pt x="958" y="523"/>
                </a:cubicBezTo>
                <a:cubicBezTo>
                  <a:pt x="915" y="416"/>
                  <a:pt x="873" y="310"/>
                  <a:pt x="809" y="203"/>
                </a:cubicBezTo>
                <a:cubicBezTo>
                  <a:pt x="727" y="61"/>
                  <a:pt x="598" y="0"/>
                  <a:pt x="4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 rot="-5400000">
            <a:off x="191640" y="4823037"/>
            <a:ext cx="52912" cy="46598"/>
          </a:xfrm>
          <a:custGeom>
            <a:rect b="b" l="l" r="r" t="t"/>
            <a:pathLst>
              <a:path extrusionOk="0" h="790" w="897">
                <a:moveTo>
                  <a:pt x="683" y="256"/>
                </a:moveTo>
                <a:lnTo>
                  <a:pt x="684" y="260"/>
                </a:lnTo>
                <a:lnTo>
                  <a:pt x="684" y="260"/>
                </a:lnTo>
                <a:cubicBezTo>
                  <a:pt x="684" y="259"/>
                  <a:pt x="683" y="259"/>
                  <a:pt x="683" y="258"/>
                </a:cubicBezTo>
                <a:lnTo>
                  <a:pt x="683" y="258"/>
                </a:lnTo>
                <a:cubicBezTo>
                  <a:pt x="683" y="258"/>
                  <a:pt x="683" y="257"/>
                  <a:pt x="683" y="256"/>
                </a:cubicBezTo>
                <a:close/>
                <a:moveTo>
                  <a:pt x="853" y="597"/>
                </a:moveTo>
                <a:lnTo>
                  <a:pt x="832" y="623"/>
                </a:lnTo>
                <a:lnTo>
                  <a:pt x="832" y="623"/>
                </a:lnTo>
                <a:cubicBezTo>
                  <a:pt x="832" y="622"/>
                  <a:pt x="832" y="620"/>
                  <a:pt x="832" y="619"/>
                </a:cubicBezTo>
                <a:lnTo>
                  <a:pt x="853" y="597"/>
                </a:lnTo>
                <a:close/>
                <a:moveTo>
                  <a:pt x="762" y="725"/>
                </a:moveTo>
                <a:lnTo>
                  <a:pt x="762" y="725"/>
                </a:lnTo>
                <a:cubicBezTo>
                  <a:pt x="760" y="727"/>
                  <a:pt x="758" y="728"/>
                  <a:pt x="756" y="730"/>
                </a:cubicBezTo>
                <a:lnTo>
                  <a:pt x="756" y="730"/>
                </a:lnTo>
                <a:lnTo>
                  <a:pt x="768" y="725"/>
                </a:lnTo>
                <a:close/>
                <a:moveTo>
                  <a:pt x="278" y="0"/>
                </a:moveTo>
                <a:cubicBezTo>
                  <a:pt x="235" y="22"/>
                  <a:pt x="192" y="43"/>
                  <a:pt x="150" y="64"/>
                </a:cubicBezTo>
                <a:cubicBezTo>
                  <a:pt x="107" y="86"/>
                  <a:pt x="86" y="128"/>
                  <a:pt x="64" y="171"/>
                </a:cubicBezTo>
                <a:cubicBezTo>
                  <a:pt x="0" y="278"/>
                  <a:pt x="0" y="406"/>
                  <a:pt x="64" y="512"/>
                </a:cubicBezTo>
                <a:cubicBezTo>
                  <a:pt x="86" y="576"/>
                  <a:pt x="128" y="619"/>
                  <a:pt x="171" y="661"/>
                </a:cubicBezTo>
                <a:cubicBezTo>
                  <a:pt x="214" y="683"/>
                  <a:pt x="235" y="704"/>
                  <a:pt x="278" y="725"/>
                </a:cubicBezTo>
                <a:lnTo>
                  <a:pt x="299" y="725"/>
                </a:lnTo>
                <a:cubicBezTo>
                  <a:pt x="320" y="747"/>
                  <a:pt x="363" y="747"/>
                  <a:pt x="406" y="768"/>
                </a:cubicBezTo>
                <a:lnTo>
                  <a:pt x="427" y="768"/>
                </a:lnTo>
                <a:lnTo>
                  <a:pt x="534" y="789"/>
                </a:lnTo>
                <a:lnTo>
                  <a:pt x="555" y="789"/>
                </a:lnTo>
                <a:cubicBezTo>
                  <a:pt x="598" y="768"/>
                  <a:pt x="619" y="768"/>
                  <a:pt x="662" y="768"/>
                </a:cubicBezTo>
                <a:cubicBezTo>
                  <a:pt x="683" y="768"/>
                  <a:pt x="704" y="747"/>
                  <a:pt x="725" y="747"/>
                </a:cubicBezTo>
                <a:cubicBezTo>
                  <a:pt x="737" y="741"/>
                  <a:pt x="747" y="735"/>
                  <a:pt x="756" y="730"/>
                </a:cubicBezTo>
                <a:lnTo>
                  <a:pt x="756" y="730"/>
                </a:lnTo>
                <a:lnTo>
                  <a:pt x="704" y="747"/>
                </a:lnTo>
                <a:cubicBezTo>
                  <a:pt x="725" y="736"/>
                  <a:pt x="741" y="731"/>
                  <a:pt x="755" y="725"/>
                </a:cubicBezTo>
                <a:lnTo>
                  <a:pt x="762" y="725"/>
                </a:lnTo>
                <a:cubicBezTo>
                  <a:pt x="767" y="722"/>
                  <a:pt x="771" y="719"/>
                  <a:pt x="775" y="716"/>
                </a:cubicBezTo>
                <a:lnTo>
                  <a:pt x="775" y="716"/>
                </a:lnTo>
                <a:cubicBezTo>
                  <a:pt x="780" y="712"/>
                  <a:pt x="785" y="709"/>
                  <a:pt x="789" y="704"/>
                </a:cubicBezTo>
                <a:lnTo>
                  <a:pt x="832" y="683"/>
                </a:lnTo>
                <a:cubicBezTo>
                  <a:pt x="853" y="661"/>
                  <a:pt x="875" y="640"/>
                  <a:pt x="875" y="597"/>
                </a:cubicBezTo>
                <a:cubicBezTo>
                  <a:pt x="896" y="597"/>
                  <a:pt x="896" y="576"/>
                  <a:pt x="896" y="555"/>
                </a:cubicBezTo>
                <a:cubicBezTo>
                  <a:pt x="896" y="534"/>
                  <a:pt x="896" y="491"/>
                  <a:pt x="896" y="470"/>
                </a:cubicBezTo>
                <a:cubicBezTo>
                  <a:pt x="875" y="427"/>
                  <a:pt x="853" y="406"/>
                  <a:pt x="832" y="384"/>
                </a:cubicBezTo>
                <a:cubicBezTo>
                  <a:pt x="814" y="366"/>
                  <a:pt x="796" y="348"/>
                  <a:pt x="778" y="343"/>
                </a:cubicBezTo>
                <a:lnTo>
                  <a:pt x="778" y="343"/>
                </a:lnTo>
                <a:cubicBezTo>
                  <a:pt x="755" y="319"/>
                  <a:pt x="729" y="299"/>
                  <a:pt x="701" y="283"/>
                </a:cubicBezTo>
                <a:lnTo>
                  <a:pt x="701" y="283"/>
                </a:lnTo>
                <a:cubicBezTo>
                  <a:pt x="701" y="282"/>
                  <a:pt x="700" y="281"/>
                  <a:pt x="699" y="280"/>
                </a:cubicBezTo>
                <a:lnTo>
                  <a:pt x="699" y="280"/>
                </a:lnTo>
                <a:cubicBezTo>
                  <a:pt x="682" y="180"/>
                  <a:pt x="623" y="96"/>
                  <a:pt x="534" y="43"/>
                </a:cubicBezTo>
                <a:lnTo>
                  <a:pt x="4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/>
          <p:nvPr/>
        </p:nvSpPr>
        <p:spPr>
          <a:xfrm rot="5400000">
            <a:off x="2732426" y="4345430"/>
            <a:ext cx="248554" cy="1415293"/>
          </a:xfrm>
          <a:custGeom>
            <a:rect b="b" l="l" r="r" t="t"/>
            <a:pathLst>
              <a:path extrusionOk="0" h="15542" w="5588">
                <a:moveTo>
                  <a:pt x="4548" y="1"/>
                </a:moveTo>
                <a:cubicBezTo>
                  <a:pt x="3927" y="1"/>
                  <a:pt x="3303" y="39"/>
                  <a:pt x="2688" y="121"/>
                </a:cubicBezTo>
                <a:cubicBezTo>
                  <a:pt x="2282" y="143"/>
                  <a:pt x="1899" y="292"/>
                  <a:pt x="1579" y="548"/>
                </a:cubicBezTo>
                <a:cubicBezTo>
                  <a:pt x="1365" y="804"/>
                  <a:pt x="1216" y="1102"/>
                  <a:pt x="1174" y="1422"/>
                </a:cubicBezTo>
                <a:cubicBezTo>
                  <a:pt x="256" y="5367"/>
                  <a:pt x="1" y="9419"/>
                  <a:pt x="384" y="13429"/>
                </a:cubicBezTo>
                <a:cubicBezTo>
                  <a:pt x="448" y="14026"/>
                  <a:pt x="555" y="14687"/>
                  <a:pt x="1046" y="15092"/>
                </a:cubicBezTo>
                <a:cubicBezTo>
                  <a:pt x="1493" y="15455"/>
                  <a:pt x="2112" y="15497"/>
                  <a:pt x="2709" y="15519"/>
                </a:cubicBezTo>
                <a:cubicBezTo>
                  <a:pt x="3076" y="15535"/>
                  <a:pt x="3442" y="15542"/>
                  <a:pt x="3809" y="15542"/>
                </a:cubicBezTo>
                <a:cubicBezTo>
                  <a:pt x="4402" y="15542"/>
                  <a:pt x="4995" y="15524"/>
                  <a:pt x="5588" y="15497"/>
                </a:cubicBezTo>
                <a:lnTo>
                  <a:pt x="5588" y="36"/>
                </a:lnTo>
                <a:cubicBezTo>
                  <a:pt x="5244" y="13"/>
                  <a:pt x="4896" y="1"/>
                  <a:pt x="45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>
            <p:ph type="title"/>
          </p:nvPr>
        </p:nvSpPr>
        <p:spPr>
          <a:xfrm>
            <a:off x="648725" y="1388400"/>
            <a:ext cx="4059300" cy="23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6" name="Google Shape;246;p10"/>
          <p:cNvSpPr/>
          <p:nvPr/>
        </p:nvSpPr>
        <p:spPr>
          <a:xfrm>
            <a:off x="2237075" y="4850175"/>
            <a:ext cx="64200" cy="6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0"/>
          <p:cNvSpPr/>
          <p:nvPr/>
        </p:nvSpPr>
        <p:spPr>
          <a:xfrm>
            <a:off x="2476425" y="4850175"/>
            <a:ext cx="64200" cy="6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2703800" y="4850175"/>
            <a:ext cx="64200" cy="6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"/>
          <p:cNvSpPr/>
          <p:nvPr/>
        </p:nvSpPr>
        <p:spPr>
          <a:xfrm>
            <a:off x="1997725" y="4850175"/>
            <a:ext cx="64200" cy="6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"/>
          <p:cNvSpPr/>
          <p:nvPr/>
        </p:nvSpPr>
        <p:spPr>
          <a:xfrm rot="5400000">
            <a:off x="4880377" y="-87248"/>
            <a:ext cx="688876" cy="762122"/>
          </a:xfrm>
          <a:custGeom>
            <a:rect b="b" l="l" r="r" t="t"/>
            <a:pathLst>
              <a:path extrusionOk="0" h="12554" w="11347">
                <a:moveTo>
                  <a:pt x="2793" y="0"/>
                </a:moveTo>
                <a:cubicBezTo>
                  <a:pt x="2324" y="0"/>
                  <a:pt x="1856" y="4"/>
                  <a:pt x="1387" y="14"/>
                </a:cubicBezTo>
                <a:cubicBezTo>
                  <a:pt x="939" y="35"/>
                  <a:pt x="470" y="35"/>
                  <a:pt x="1" y="57"/>
                </a:cubicBezTo>
                <a:lnTo>
                  <a:pt x="1" y="12554"/>
                </a:lnTo>
                <a:cubicBezTo>
                  <a:pt x="2486" y="12526"/>
                  <a:pt x="4961" y="12443"/>
                  <a:pt x="7434" y="12443"/>
                </a:cubicBezTo>
                <a:cubicBezTo>
                  <a:pt x="8739" y="12443"/>
                  <a:pt x="10043" y="12466"/>
                  <a:pt x="11346" y="12532"/>
                </a:cubicBezTo>
                <a:cubicBezTo>
                  <a:pt x="11261" y="8480"/>
                  <a:pt x="11154" y="4428"/>
                  <a:pt x="11048" y="376"/>
                </a:cubicBezTo>
                <a:cubicBezTo>
                  <a:pt x="11069" y="270"/>
                  <a:pt x="11027" y="163"/>
                  <a:pt x="10963" y="78"/>
                </a:cubicBezTo>
                <a:cubicBezTo>
                  <a:pt x="10899" y="30"/>
                  <a:pt x="10823" y="6"/>
                  <a:pt x="10753" y="6"/>
                </a:cubicBezTo>
                <a:cubicBezTo>
                  <a:pt x="10729" y="6"/>
                  <a:pt x="10707" y="9"/>
                  <a:pt x="10685" y="14"/>
                </a:cubicBezTo>
                <a:cubicBezTo>
                  <a:pt x="9882" y="47"/>
                  <a:pt x="9076" y="59"/>
                  <a:pt x="8267" y="59"/>
                </a:cubicBezTo>
                <a:cubicBezTo>
                  <a:pt x="6450" y="59"/>
                  <a:pt x="4623" y="0"/>
                  <a:pt x="27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0"/>
          <p:cNvSpPr/>
          <p:nvPr/>
        </p:nvSpPr>
        <p:spPr>
          <a:xfrm rot="5400000">
            <a:off x="4268240" y="-156129"/>
            <a:ext cx="287523" cy="498530"/>
          </a:xfrm>
          <a:custGeom>
            <a:rect b="b" l="l" r="r" t="t"/>
            <a:pathLst>
              <a:path extrusionOk="0" h="8212" w="4736">
                <a:moveTo>
                  <a:pt x="1" y="1"/>
                </a:moveTo>
                <a:lnTo>
                  <a:pt x="1" y="8211"/>
                </a:lnTo>
                <a:cubicBezTo>
                  <a:pt x="1472" y="8190"/>
                  <a:pt x="2944" y="8147"/>
                  <a:pt x="4415" y="8062"/>
                </a:cubicBezTo>
                <a:cubicBezTo>
                  <a:pt x="4650" y="5375"/>
                  <a:pt x="4735" y="2688"/>
                  <a:pt x="4650" y="1"/>
                </a:cubicBezTo>
                <a:lnTo>
                  <a:pt x="4650" y="1"/>
                </a:lnTo>
                <a:cubicBezTo>
                  <a:pt x="3808" y="24"/>
                  <a:pt x="2959" y="41"/>
                  <a:pt x="2107" y="41"/>
                </a:cubicBezTo>
                <a:cubicBezTo>
                  <a:pt x="1407" y="41"/>
                  <a:pt x="704" y="30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 flipH="1">
            <a:off x="146471" y="-1368225"/>
            <a:ext cx="1719274" cy="2266142"/>
          </a:xfrm>
          <a:custGeom>
            <a:rect b="b" l="l" r="r" t="t"/>
            <a:pathLst>
              <a:path extrusionOk="0" h="23387" w="14353">
                <a:moveTo>
                  <a:pt x="7038" y="1"/>
                </a:moveTo>
                <a:lnTo>
                  <a:pt x="7038" y="1"/>
                </a:lnTo>
                <a:cubicBezTo>
                  <a:pt x="7166" y="2730"/>
                  <a:pt x="7358" y="5439"/>
                  <a:pt x="7443" y="8168"/>
                </a:cubicBezTo>
                <a:cubicBezTo>
                  <a:pt x="7528" y="9960"/>
                  <a:pt x="7592" y="11773"/>
                  <a:pt x="7294" y="13543"/>
                </a:cubicBezTo>
                <a:cubicBezTo>
                  <a:pt x="7251" y="13905"/>
                  <a:pt x="7145" y="14246"/>
                  <a:pt x="6953" y="14545"/>
                </a:cubicBezTo>
                <a:cubicBezTo>
                  <a:pt x="6590" y="15057"/>
                  <a:pt x="5950" y="15227"/>
                  <a:pt x="5375" y="15377"/>
                </a:cubicBezTo>
                <a:cubicBezTo>
                  <a:pt x="3604" y="15761"/>
                  <a:pt x="1813" y="15974"/>
                  <a:pt x="0" y="15974"/>
                </a:cubicBezTo>
                <a:lnTo>
                  <a:pt x="128" y="22969"/>
                </a:lnTo>
                <a:cubicBezTo>
                  <a:pt x="1486" y="23184"/>
                  <a:pt x="2869" y="23386"/>
                  <a:pt x="4248" y="23386"/>
                </a:cubicBezTo>
                <a:cubicBezTo>
                  <a:pt x="4645" y="23386"/>
                  <a:pt x="5042" y="23369"/>
                  <a:pt x="5439" y="23331"/>
                </a:cubicBezTo>
                <a:cubicBezTo>
                  <a:pt x="7209" y="23161"/>
                  <a:pt x="8979" y="22585"/>
                  <a:pt x="10301" y="21391"/>
                </a:cubicBezTo>
                <a:cubicBezTo>
                  <a:pt x="12625" y="19301"/>
                  <a:pt x="13052" y="15888"/>
                  <a:pt x="13350" y="12796"/>
                </a:cubicBezTo>
                <a:cubicBezTo>
                  <a:pt x="13756" y="8723"/>
                  <a:pt x="13990" y="4692"/>
                  <a:pt x="14353" y="619"/>
                </a:cubicBezTo>
                <a:cubicBezTo>
                  <a:pt x="11900" y="491"/>
                  <a:pt x="9469" y="278"/>
                  <a:pt x="7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>
            <a:off x="-74850" y="4115825"/>
            <a:ext cx="1036334" cy="421674"/>
          </a:xfrm>
          <a:custGeom>
            <a:rect b="b" l="l" r="r" t="t"/>
            <a:pathLst>
              <a:path extrusionOk="0" h="7541" w="22052">
                <a:moveTo>
                  <a:pt x="719" y="0"/>
                </a:moveTo>
                <a:cubicBezTo>
                  <a:pt x="519" y="0"/>
                  <a:pt x="347" y="174"/>
                  <a:pt x="384" y="396"/>
                </a:cubicBezTo>
                <a:cubicBezTo>
                  <a:pt x="171" y="2102"/>
                  <a:pt x="43" y="3830"/>
                  <a:pt x="1" y="5557"/>
                </a:cubicBezTo>
                <a:cubicBezTo>
                  <a:pt x="40" y="5558"/>
                  <a:pt x="86" y="5558"/>
                  <a:pt x="139" y="5558"/>
                </a:cubicBezTo>
                <a:cubicBezTo>
                  <a:pt x="795" y="5558"/>
                  <a:pt x="2502" y="5518"/>
                  <a:pt x="4461" y="5518"/>
                </a:cubicBezTo>
                <a:cubicBezTo>
                  <a:pt x="8264" y="5518"/>
                  <a:pt x="13018" y="5669"/>
                  <a:pt x="12881" y="6560"/>
                </a:cubicBezTo>
                <a:cubicBezTo>
                  <a:pt x="12818" y="6837"/>
                  <a:pt x="12796" y="7178"/>
                  <a:pt x="12775" y="7541"/>
                </a:cubicBezTo>
                <a:lnTo>
                  <a:pt x="21966" y="7541"/>
                </a:lnTo>
                <a:cubicBezTo>
                  <a:pt x="22030" y="5834"/>
                  <a:pt x="22052" y="4128"/>
                  <a:pt x="22030" y="2422"/>
                </a:cubicBezTo>
                <a:cubicBezTo>
                  <a:pt x="22030" y="1953"/>
                  <a:pt x="21988" y="1484"/>
                  <a:pt x="21710" y="1143"/>
                </a:cubicBezTo>
                <a:cubicBezTo>
                  <a:pt x="21348" y="716"/>
                  <a:pt x="20751" y="652"/>
                  <a:pt x="20196" y="631"/>
                </a:cubicBezTo>
                <a:cubicBezTo>
                  <a:pt x="13713" y="311"/>
                  <a:pt x="7294" y="76"/>
                  <a:pt x="811" y="12"/>
                </a:cubicBezTo>
                <a:cubicBezTo>
                  <a:pt x="780" y="4"/>
                  <a:pt x="749" y="0"/>
                  <a:pt x="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>
            <a:off x="4405701" y="5046047"/>
            <a:ext cx="365828" cy="338559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 flipH="1" rot="5400000">
            <a:off x="3683446" y="4569195"/>
            <a:ext cx="1348541" cy="1834168"/>
          </a:xfrm>
          <a:custGeom>
            <a:rect b="b" l="l" r="r" t="t"/>
            <a:pathLst>
              <a:path extrusionOk="0" h="31473" w="23140">
                <a:moveTo>
                  <a:pt x="22831" y="1"/>
                </a:moveTo>
                <a:cubicBezTo>
                  <a:pt x="22697" y="1"/>
                  <a:pt x="22564" y="86"/>
                  <a:pt x="22564" y="257"/>
                </a:cubicBezTo>
                <a:lnTo>
                  <a:pt x="22585" y="257"/>
                </a:lnTo>
                <a:cubicBezTo>
                  <a:pt x="22351" y="3648"/>
                  <a:pt x="22329" y="7060"/>
                  <a:pt x="22180" y="10451"/>
                </a:cubicBezTo>
                <a:cubicBezTo>
                  <a:pt x="22137" y="11943"/>
                  <a:pt x="22009" y="13436"/>
                  <a:pt x="21114" y="14716"/>
                </a:cubicBezTo>
                <a:cubicBezTo>
                  <a:pt x="20282" y="15804"/>
                  <a:pt x="19152" y="16635"/>
                  <a:pt x="17851" y="17083"/>
                </a:cubicBezTo>
                <a:cubicBezTo>
                  <a:pt x="16401" y="17616"/>
                  <a:pt x="14844" y="17829"/>
                  <a:pt x="13308" y="17957"/>
                </a:cubicBezTo>
                <a:cubicBezTo>
                  <a:pt x="11602" y="18128"/>
                  <a:pt x="9896" y="18213"/>
                  <a:pt x="8190" y="18235"/>
                </a:cubicBezTo>
                <a:cubicBezTo>
                  <a:pt x="6505" y="18235"/>
                  <a:pt x="4821" y="18171"/>
                  <a:pt x="3136" y="18043"/>
                </a:cubicBezTo>
                <a:cubicBezTo>
                  <a:pt x="2709" y="18000"/>
                  <a:pt x="2304" y="17957"/>
                  <a:pt x="1878" y="17915"/>
                </a:cubicBezTo>
                <a:cubicBezTo>
                  <a:pt x="1758" y="17891"/>
                  <a:pt x="1632" y="17879"/>
                  <a:pt x="1504" y="17879"/>
                </a:cubicBezTo>
                <a:cubicBezTo>
                  <a:pt x="1292" y="17879"/>
                  <a:pt x="1075" y="17912"/>
                  <a:pt x="875" y="17979"/>
                </a:cubicBezTo>
                <a:cubicBezTo>
                  <a:pt x="172" y="18256"/>
                  <a:pt x="172" y="18981"/>
                  <a:pt x="172" y="19621"/>
                </a:cubicBezTo>
                <a:cubicBezTo>
                  <a:pt x="129" y="23460"/>
                  <a:pt x="44" y="27298"/>
                  <a:pt x="1" y="31137"/>
                </a:cubicBezTo>
                <a:cubicBezTo>
                  <a:pt x="12" y="31361"/>
                  <a:pt x="182" y="31473"/>
                  <a:pt x="356" y="31473"/>
                </a:cubicBezTo>
                <a:cubicBezTo>
                  <a:pt x="529" y="31473"/>
                  <a:pt x="705" y="31361"/>
                  <a:pt x="726" y="31137"/>
                </a:cubicBezTo>
                <a:cubicBezTo>
                  <a:pt x="790" y="27703"/>
                  <a:pt x="811" y="24291"/>
                  <a:pt x="897" y="20879"/>
                </a:cubicBezTo>
                <a:lnTo>
                  <a:pt x="918" y="19621"/>
                </a:lnTo>
                <a:cubicBezTo>
                  <a:pt x="918" y="19365"/>
                  <a:pt x="854" y="18853"/>
                  <a:pt x="1195" y="18789"/>
                </a:cubicBezTo>
                <a:cubicBezTo>
                  <a:pt x="1275" y="18784"/>
                  <a:pt x="1355" y="18781"/>
                  <a:pt x="1435" y="18781"/>
                </a:cubicBezTo>
                <a:cubicBezTo>
                  <a:pt x="1675" y="18781"/>
                  <a:pt x="1915" y="18805"/>
                  <a:pt x="2155" y="18853"/>
                </a:cubicBezTo>
                <a:cubicBezTo>
                  <a:pt x="2581" y="18896"/>
                  <a:pt x="3008" y="18917"/>
                  <a:pt x="3456" y="18960"/>
                </a:cubicBezTo>
                <a:cubicBezTo>
                  <a:pt x="4721" y="19039"/>
                  <a:pt x="5986" y="19083"/>
                  <a:pt x="7252" y="19083"/>
                </a:cubicBezTo>
                <a:cubicBezTo>
                  <a:pt x="7693" y="19083"/>
                  <a:pt x="8133" y="19077"/>
                  <a:pt x="8574" y="19066"/>
                </a:cubicBezTo>
                <a:cubicBezTo>
                  <a:pt x="10237" y="19024"/>
                  <a:pt x="11901" y="18917"/>
                  <a:pt x="13564" y="18725"/>
                </a:cubicBezTo>
                <a:cubicBezTo>
                  <a:pt x="15121" y="18555"/>
                  <a:pt x="16678" y="18320"/>
                  <a:pt x="18128" y="17766"/>
                </a:cubicBezTo>
                <a:cubicBezTo>
                  <a:pt x="19408" y="17318"/>
                  <a:pt x="20538" y="16550"/>
                  <a:pt x="21434" y="15548"/>
                </a:cubicBezTo>
                <a:cubicBezTo>
                  <a:pt x="22393" y="14417"/>
                  <a:pt x="22777" y="13074"/>
                  <a:pt x="22905" y="11602"/>
                </a:cubicBezTo>
                <a:cubicBezTo>
                  <a:pt x="23054" y="9768"/>
                  <a:pt x="22990" y="7913"/>
                  <a:pt x="23033" y="6079"/>
                </a:cubicBezTo>
                <a:cubicBezTo>
                  <a:pt x="23076" y="4138"/>
                  <a:pt x="23140" y="2197"/>
                  <a:pt x="23097" y="257"/>
                </a:cubicBezTo>
                <a:cubicBezTo>
                  <a:pt x="23097" y="86"/>
                  <a:pt x="22964" y="1"/>
                  <a:pt x="228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 flipH="1" rot="5400000">
            <a:off x="3618933" y="4444130"/>
            <a:ext cx="1436773" cy="1807127"/>
          </a:xfrm>
          <a:custGeom>
            <a:rect b="b" l="l" r="r" t="t"/>
            <a:pathLst>
              <a:path extrusionOk="0" h="31009" w="24654">
                <a:moveTo>
                  <a:pt x="24280" y="0"/>
                </a:moveTo>
                <a:cubicBezTo>
                  <a:pt x="24105" y="0"/>
                  <a:pt x="23929" y="112"/>
                  <a:pt x="23907" y="336"/>
                </a:cubicBezTo>
                <a:cubicBezTo>
                  <a:pt x="23886" y="3108"/>
                  <a:pt x="23779" y="5859"/>
                  <a:pt x="23502" y="8610"/>
                </a:cubicBezTo>
                <a:cubicBezTo>
                  <a:pt x="23267" y="10892"/>
                  <a:pt x="23054" y="13345"/>
                  <a:pt x="21924" y="15413"/>
                </a:cubicBezTo>
                <a:cubicBezTo>
                  <a:pt x="19685" y="19529"/>
                  <a:pt x="14417" y="19465"/>
                  <a:pt x="10323" y="19700"/>
                </a:cubicBezTo>
                <a:cubicBezTo>
                  <a:pt x="7209" y="19871"/>
                  <a:pt x="4074" y="20063"/>
                  <a:pt x="960" y="20169"/>
                </a:cubicBezTo>
                <a:cubicBezTo>
                  <a:pt x="769" y="20169"/>
                  <a:pt x="619" y="20318"/>
                  <a:pt x="598" y="20510"/>
                </a:cubicBezTo>
                <a:cubicBezTo>
                  <a:pt x="107" y="23901"/>
                  <a:pt x="1" y="27356"/>
                  <a:pt x="278" y="30768"/>
                </a:cubicBezTo>
                <a:cubicBezTo>
                  <a:pt x="278" y="30928"/>
                  <a:pt x="395" y="31008"/>
                  <a:pt x="513" y="31008"/>
                </a:cubicBezTo>
                <a:cubicBezTo>
                  <a:pt x="630" y="31008"/>
                  <a:pt x="747" y="30928"/>
                  <a:pt x="747" y="30768"/>
                </a:cubicBezTo>
                <a:cubicBezTo>
                  <a:pt x="871" y="27448"/>
                  <a:pt x="975" y="24148"/>
                  <a:pt x="1290" y="20849"/>
                </a:cubicBezTo>
                <a:lnTo>
                  <a:pt x="1290" y="20849"/>
                </a:lnTo>
                <a:cubicBezTo>
                  <a:pt x="4059" y="20651"/>
                  <a:pt x="6828" y="20548"/>
                  <a:pt x="9597" y="20425"/>
                </a:cubicBezTo>
                <a:cubicBezTo>
                  <a:pt x="11965" y="20318"/>
                  <a:pt x="14396" y="20318"/>
                  <a:pt x="16699" y="19785"/>
                </a:cubicBezTo>
                <a:cubicBezTo>
                  <a:pt x="18789" y="19316"/>
                  <a:pt x="20772" y="18335"/>
                  <a:pt x="22031" y="16565"/>
                </a:cubicBezTo>
                <a:cubicBezTo>
                  <a:pt x="23395" y="14646"/>
                  <a:pt x="23737" y="12172"/>
                  <a:pt x="24035" y="9911"/>
                </a:cubicBezTo>
                <a:cubicBezTo>
                  <a:pt x="24462" y="6734"/>
                  <a:pt x="24654" y="3535"/>
                  <a:pt x="24654" y="336"/>
                </a:cubicBezTo>
                <a:cubicBezTo>
                  <a:pt x="24632" y="112"/>
                  <a:pt x="24456" y="0"/>
                  <a:pt x="242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 flipH="1" rot="5400000">
            <a:off x="3889807" y="4487485"/>
            <a:ext cx="1397611" cy="1336944"/>
          </a:xfrm>
          <a:custGeom>
            <a:rect b="b" l="l" r="r" t="t"/>
            <a:pathLst>
              <a:path extrusionOk="0" h="22941" w="23982">
                <a:moveTo>
                  <a:pt x="23573" y="1"/>
                </a:moveTo>
                <a:cubicBezTo>
                  <a:pt x="23368" y="1"/>
                  <a:pt x="23160" y="134"/>
                  <a:pt x="23160" y="401"/>
                </a:cubicBezTo>
                <a:cubicBezTo>
                  <a:pt x="22990" y="5903"/>
                  <a:pt x="22307" y="11384"/>
                  <a:pt x="21070" y="16736"/>
                </a:cubicBezTo>
                <a:cubicBezTo>
                  <a:pt x="20814" y="17824"/>
                  <a:pt x="20558" y="18976"/>
                  <a:pt x="19876" y="19871"/>
                </a:cubicBezTo>
                <a:cubicBezTo>
                  <a:pt x="19236" y="20724"/>
                  <a:pt x="18277" y="21194"/>
                  <a:pt x="17274" y="21449"/>
                </a:cubicBezTo>
                <a:cubicBezTo>
                  <a:pt x="16208" y="21684"/>
                  <a:pt x="15120" y="21812"/>
                  <a:pt x="14033" y="21855"/>
                </a:cubicBezTo>
                <a:cubicBezTo>
                  <a:pt x="12604" y="21919"/>
                  <a:pt x="11175" y="21983"/>
                  <a:pt x="9768" y="22025"/>
                </a:cubicBezTo>
                <a:cubicBezTo>
                  <a:pt x="6633" y="22132"/>
                  <a:pt x="3498" y="22132"/>
                  <a:pt x="341" y="22196"/>
                </a:cubicBezTo>
                <a:cubicBezTo>
                  <a:pt x="0" y="22196"/>
                  <a:pt x="0" y="22729"/>
                  <a:pt x="341" y="22729"/>
                </a:cubicBezTo>
                <a:cubicBezTo>
                  <a:pt x="2323" y="22875"/>
                  <a:pt x="4305" y="22941"/>
                  <a:pt x="6287" y="22941"/>
                </a:cubicBezTo>
                <a:cubicBezTo>
                  <a:pt x="7206" y="22941"/>
                  <a:pt x="8124" y="22927"/>
                  <a:pt x="9042" y="22900"/>
                </a:cubicBezTo>
                <a:cubicBezTo>
                  <a:pt x="10493" y="22857"/>
                  <a:pt x="11964" y="22814"/>
                  <a:pt x="13414" y="22729"/>
                </a:cubicBezTo>
                <a:cubicBezTo>
                  <a:pt x="14609" y="22686"/>
                  <a:pt x="15803" y="22580"/>
                  <a:pt x="16976" y="22388"/>
                </a:cubicBezTo>
                <a:cubicBezTo>
                  <a:pt x="18042" y="22196"/>
                  <a:pt x="19066" y="21748"/>
                  <a:pt x="19897" y="21044"/>
                </a:cubicBezTo>
                <a:cubicBezTo>
                  <a:pt x="20772" y="20298"/>
                  <a:pt x="21262" y="19210"/>
                  <a:pt x="21561" y="18123"/>
                </a:cubicBezTo>
                <a:cubicBezTo>
                  <a:pt x="21945" y="16822"/>
                  <a:pt x="22179" y="15478"/>
                  <a:pt x="22414" y="14156"/>
                </a:cubicBezTo>
                <a:cubicBezTo>
                  <a:pt x="22691" y="12748"/>
                  <a:pt x="22904" y="11362"/>
                  <a:pt x="23096" y="9976"/>
                </a:cubicBezTo>
                <a:cubicBezTo>
                  <a:pt x="23544" y="6798"/>
                  <a:pt x="23843" y="3600"/>
                  <a:pt x="23971" y="401"/>
                </a:cubicBezTo>
                <a:cubicBezTo>
                  <a:pt x="23981" y="134"/>
                  <a:pt x="23779" y="1"/>
                  <a:pt x="23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4843751" y="5046047"/>
            <a:ext cx="365828" cy="338559"/>
          </a:xfrm>
          <a:custGeom>
            <a:rect b="b" l="l" r="r" t="t"/>
            <a:pathLst>
              <a:path extrusionOk="0" h="5172" w="5589">
                <a:moveTo>
                  <a:pt x="2487" y="1"/>
                </a:moveTo>
                <a:cubicBezTo>
                  <a:pt x="1787" y="1"/>
                  <a:pt x="1106" y="345"/>
                  <a:pt x="705" y="969"/>
                </a:cubicBezTo>
                <a:cubicBezTo>
                  <a:pt x="235" y="1609"/>
                  <a:pt x="1" y="2419"/>
                  <a:pt x="65" y="3230"/>
                </a:cubicBezTo>
                <a:cubicBezTo>
                  <a:pt x="147" y="4540"/>
                  <a:pt x="1084" y="5171"/>
                  <a:pt x="2191" y="5171"/>
                </a:cubicBezTo>
                <a:cubicBezTo>
                  <a:pt x="2525" y="5171"/>
                  <a:pt x="2875" y="5114"/>
                  <a:pt x="3221" y="5000"/>
                </a:cubicBezTo>
                <a:cubicBezTo>
                  <a:pt x="5482" y="4254"/>
                  <a:pt x="5588" y="1097"/>
                  <a:pt x="3392" y="202"/>
                </a:cubicBezTo>
                <a:cubicBezTo>
                  <a:pt x="3101" y="66"/>
                  <a:pt x="2792" y="1"/>
                  <a:pt x="24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3520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eucha"/>
              <a:buNone/>
              <a:defRPr sz="3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Neucha"/>
              <a:buNone/>
              <a:defRPr sz="3000">
                <a:solidFill>
                  <a:schemeClr val="dk2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iro"/>
              <a:buChar char="●"/>
              <a:defRPr sz="18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0"/>
          <p:cNvSpPr txBox="1"/>
          <p:nvPr>
            <p:ph type="ctrTitle"/>
          </p:nvPr>
        </p:nvSpPr>
        <p:spPr>
          <a:xfrm>
            <a:off x="4692925" y="312525"/>
            <a:ext cx="3516900" cy="28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Estimación de población urbana a partir de imágenes satelitales</a:t>
            </a:r>
            <a:endParaRPr sz="3800"/>
          </a:p>
        </p:txBody>
      </p:sp>
      <p:sp>
        <p:nvSpPr>
          <p:cNvPr id="696" name="Google Shape;696;p30"/>
          <p:cNvSpPr txBox="1"/>
          <p:nvPr>
            <p:ph idx="1" type="subTitle"/>
          </p:nvPr>
        </p:nvSpPr>
        <p:spPr>
          <a:xfrm>
            <a:off x="4692925" y="3269325"/>
            <a:ext cx="319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Tomás Rey Deutsch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Brian Koblinc</a:t>
            </a:r>
            <a:endParaRPr b="0"/>
          </a:p>
        </p:txBody>
      </p:sp>
      <p:grpSp>
        <p:nvGrpSpPr>
          <p:cNvPr id="697" name="Google Shape;697;p30"/>
          <p:cNvGrpSpPr/>
          <p:nvPr/>
        </p:nvGrpSpPr>
        <p:grpSpPr>
          <a:xfrm>
            <a:off x="1352577" y="1029987"/>
            <a:ext cx="2791212" cy="3083530"/>
            <a:chOff x="2055650" y="933575"/>
            <a:chExt cx="3474250" cy="3838100"/>
          </a:xfrm>
        </p:grpSpPr>
        <p:sp>
          <p:nvSpPr>
            <p:cNvPr id="698" name="Google Shape;698;p30"/>
            <p:cNvSpPr/>
            <p:nvPr/>
          </p:nvSpPr>
          <p:spPr>
            <a:xfrm>
              <a:off x="2454350" y="933575"/>
              <a:ext cx="3075550" cy="3838100"/>
            </a:xfrm>
            <a:custGeom>
              <a:rect b="b" l="l" r="r" t="t"/>
              <a:pathLst>
                <a:path extrusionOk="0" h="153524" w="123022">
                  <a:moveTo>
                    <a:pt x="87580" y="16061"/>
                  </a:moveTo>
                  <a:cubicBezTo>
                    <a:pt x="99249" y="23975"/>
                    <a:pt x="108236" y="35804"/>
                    <a:pt x="112368" y="49923"/>
                  </a:cubicBezTo>
                  <a:cubicBezTo>
                    <a:pt x="116992" y="65810"/>
                    <a:pt x="115165" y="82538"/>
                    <a:pt x="107222" y="97034"/>
                  </a:cubicBezTo>
                  <a:cubicBezTo>
                    <a:pt x="99278" y="111544"/>
                    <a:pt x="86159" y="122082"/>
                    <a:pt x="70287" y="126706"/>
                  </a:cubicBezTo>
                  <a:cubicBezTo>
                    <a:pt x="64604" y="128359"/>
                    <a:pt x="58763" y="129200"/>
                    <a:pt x="52906" y="129200"/>
                  </a:cubicBezTo>
                  <a:cubicBezTo>
                    <a:pt x="39425" y="129200"/>
                    <a:pt x="26655" y="124720"/>
                    <a:pt x="16247" y="117038"/>
                  </a:cubicBezTo>
                  <a:cubicBezTo>
                    <a:pt x="18030" y="114515"/>
                    <a:pt x="19798" y="112008"/>
                    <a:pt x="21581" y="109485"/>
                  </a:cubicBezTo>
                  <a:cubicBezTo>
                    <a:pt x="43586" y="78334"/>
                    <a:pt x="65576" y="47197"/>
                    <a:pt x="87580" y="16061"/>
                  </a:cubicBezTo>
                  <a:close/>
                  <a:moveTo>
                    <a:pt x="86948" y="1"/>
                  </a:moveTo>
                  <a:cubicBezTo>
                    <a:pt x="85234" y="1"/>
                    <a:pt x="84092" y="2713"/>
                    <a:pt x="85928" y="3957"/>
                  </a:cubicBezTo>
                  <a:cubicBezTo>
                    <a:pt x="87087" y="4739"/>
                    <a:pt x="88247" y="5522"/>
                    <a:pt x="89392" y="6319"/>
                  </a:cubicBezTo>
                  <a:cubicBezTo>
                    <a:pt x="85913" y="11233"/>
                    <a:pt x="82434" y="16162"/>
                    <a:pt x="78955" y="21076"/>
                  </a:cubicBezTo>
                  <a:cubicBezTo>
                    <a:pt x="55153" y="54779"/>
                    <a:pt x="31351" y="88481"/>
                    <a:pt x="7549" y="122169"/>
                  </a:cubicBezTo>
                  <a:cubicBezTo>
                    <a:pt x="6346" y="121357"/>
                    <a:pt x="5143" y="120531"/>
                    <a:pt x="3926" y="119705"/>
                  </a:cubicBezTo>
                  <a:cubicBezTo>
                    <a:pt x="3555" y="119453"/>
                    <a:pt x="3189" y="119344"/>
                    <a:pt x="2846" y="119344"/>
                  </a:cubicBezTo>
                  <a:cubicBezTo>
                    <a:pt x="1134" y="119344"/>
                    <a:pt x="0" y="122056"/>
                    <a:pt x="1824" y="123300"/>
                  </a:cubicBezTo>
                  <a:cubicBezTo>
                    <a:pt x="5187" y="125590"/>
                    <a:pt x="8550" y="127880"/>
                    <a:pt x="11913" y="130156"/>
                  </a:cubicBezTo>
                  <a:cubicBezTo>
                    <a:pt x="12288" y="130412"/>
                    <a:pt x="12660" y="130523"/>
                    <a:pt x="13007" y="130523"/>
                  </a:cubicBezTo>
                  <a:cubicBezTo>
                    <a:pt x="14722" y="130523"/>
                    <a:pt x="15847" y="127818"/>
                    <a:pt x="14015" y="126576"/>
                  </a:cubicBezTo>
                  <a:cubicBezTo>
                    <a:pt x="13000" y="125880"/>
                    <a:pt x="11985" y="125199"/>
                    <a:pt x="10970" y="124503"/>
                  </a:cubicBezTo>
                  <a:cubicBezTo>
                    <a:pt x="11608" y="123604"/>
                    <a:pt x="12246" y="122691"/>
                    <a:pt x="12884" y="121792"/>
                  </a:cubicBezTo>
                  <a:cubicBezTo>
                    <a:pt x="22915" y="129156"/>
                    <a:pt x="34932" y="133809"/>
                    <a:pt x="47717" y="134809"/>
                  </a:cubicBezTo>
                  <a:lnTo>
                    <a:pt x="47717" y="140840"/>
                  </a:lnTo>
                  <a:lnTo>
                    <a:pt x="42281" y="153523"/>
                  </a:lnTo>
                  <a:lnTo>
                    <a:pt x="63590" y="153523"/>
                  </a:lnTo>
                  <a:lnTo>
                    <a:pt x="58139" y="140840"/>
                  </a:lnTo>
                  <a:lnTo>
                    <a:pt x="58139" y="134809"/>
                  </a:lnTo>
                  <a:cubicBezTo>
                    <a:pt x="62792" y="134447"/>
                    <a:pt x="67402" y="133621"/>
                    <a:pt x="71910" y="132302"/>
                  </a:cubicBezTo>
                  <a:cubicBezTo>
                    <a:pt x="89276" y="127228"/>
                    <a:pt x="103627" y="115704"/>
                    <a:pt x="112324" y="99831"/>
                  </a:cubicBezTo>
                  <a:cubicBezTo>
                    <a:pt x="121022" y="83973"/>
                    <a:pt x="123022" y="65665"/>
                    <a:pt x="117948" y="48299"/>
                  </a:cubicBezTo>
                  <a:cubicBezTo>
                    <a:pt x="113455" y="32876"/>
                    <a:pt x="103656" y="19974"/>
                    <a:pt x="90929" y="11320"/>
                  </a:cubicBezTo>
                  <a:cubicBezTo>
                    <a:pt x="91566" y="10422"/>
                    <a:pt x="92190" y="9537"/>
                    <a:pt x="92813" y="8639"/>
                  </a:cubicBezTo>
                  <a:cubicBezTo>
                    <a:pt x="93886" y="9364"/>
                    <a:pt x="94944" y="10088"/>
                    <a:pt x="96016" y="10813"/>
                  </a:cubicBezTo>
                  <a:cubicBezTo>
                    <a:pt x="96390" y="11069"/>
                    <a:pt x="96759" y="11180"/>
                    <a:pt x="97105" y="11180"/>
                  </a:cubicBezTo>
                  <a:cubicBezTo>
                    <a:pt x="98815" y="11180"/>
                    <a:pt x="99951" y="8474"/>
                    <a:pt x="98118" y="7233"/>
                  </a:cubicBezTo>
                  <a:cubicBezTo>
                    <a:pt x="94755" y="4942"/>
                    <a:pt x="91392" y="2652"/>
                    <a:pt x="88029" y="362"/>
                  </a:cubicBezTo>
                  <a:cubicBezTo>
                    <a:pt x="87659" y="110"/>
                    <a:pt x="87292" y="1"/>
                    <a:pt x="86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2055650" y="1070950"/>
              <a:ext cx="3307925" cy="2968425"/>
            </a:xfrm>
            <a:custGeom>
              <a:rect b="b" l="l" r="r" t="t"/>
              <a:pathLst>
                <a:path extrusionOk="0" h="118737" w="132317">
                  <a:moveTo>
                    <a:pt x="66143" y="1"/>
                  </a:moveTo>
                  <a:cubicBezTo>
                    <a:pt x="40444" y="1"/>
                    <a:pt x="16748" y="16825"/>
                    <a:pt x="9190" y="42746"/>
                  </a:cubicBezTo>
                  <a:cubicBezTo>
                    <a:pt x="0" y="74202"/>
                    <a:pt x="18062" y="107165"/>
                    <a:pt x="49532" y="116341"/>
                  </a:cubicBezTo>
                  <a:cubicBezTo>
                    <a:pt x="55085" y="117963"/>
                    <a:pt x="60685" y="118736"/>
                    <a:pt x="66192" y="118736"/>
                  </a:cubicBezTo>
                  <a:cubicBezTo>
                    <a:pt x="91885" y="118736"/>
                    <a:pt x="115573" y="101914"/>
                    <a:pt x="123141" y="75999"/>
                  </a:cubicBezTo>
                  <a:cubicBezTo>
                    <a:pt x="132316" y="44529"/>
                    <a:pt x="114255" y="11580"/>
                    <a:pt x="82785" y="2390"/>
                  </a:cubicBezTo>
                  <a:cubicBezTo>
                    <a:pt x="77238" y="772"/>
                    <a:pt x="71644" y="1"/>
                    <a:pt x="66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4039000" y="1132850"/>
              <a:ext cx="1269125" cy="1696750"/>
            </a:xfrm>
            <a:custGeom>
              <a:rect b="b" l="l" r="r" t="t"/>
              <a:pathLst>
                <a:path extrusionOk="0" h="67870" w="50765">
                  <a:moveTo>
                    <a:pt x="3726" y="1"/>
                  </a:moveTo>
                  <a:cubicBezTo>
                    <a:pt x="1697" y="3987"/>
                    <a:pt x="1" y="11061"/>
                    <a:pt x="8176" y="17483"/>
                  </a:cubicBezTo>
                  <a:cubicBezTo>
                    <a:pt x="20425" y="27064"/>
                    <a:pt x="23585" y="27325"/>
                    <a:pt x="26354" y="43879"/>
                  </a:cubicBezTo>
                  <a:cubicBezTo>
                    <a:pt x="28238" y="55186"/>
                    <a:pt x="36443" y="65478"/>
                    <a:pt x="45155" y="67870"/>
                  </a:cubicBezTo>
                  <a:cubicBezTo>
                    <a:pt x="50765" y="38299"/>
                    <a:pt x="33152" y="8742"/>
                    <a:pt x="37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4204250" y="1249550"/>
              <a:ext cx="1000950" cy="1423875"/>
            </a:xfrm>
            <a:custGeom>
              <a:rect b="b" l="l" r="r" t="t"/>
              <a:pathLst>
                <a:path extrusionOk="0" h="56955" w="40038">
                  <a:moveTo>
                    <a:pt x="1653" y="1"/>
                  </a:moveTo>
                  <a:lnTo>
                    <a:pt x="1653" y="1"/>
                  </a:lnTo>
                  <a:cubicBezTo>
                    <a:pt x="1" y="3262"/>
                    <a:pt x="204" y="7451"/>
                    <a:pt x="6872" y="12684"/>
                  </a:cubicBezTo>
                  <a:cubicBezTo>
                    <a:pt x="16874" y="20512"/>
                    <a:pt x="21019" y="23078"/>
                    <a:pt x="23281" y="36602"/>
                  </a:cubicBezTo>
                  <a:cubicBezTo>
                    <a:pt x="24817" y="45821"/>
                    <a:pt x="28354" y="55012"/>
                    <a:pt x="35457" y="56954"/>
                  </a:cubicBezTo>
                  <a:cubicBezTo>
                    <a:pt x="40038" y="32819"/>
                    <a:pt x="25673" y="7132"/>
                    <a:pt x="1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3362425" y="1620275"/>
              <a:ext cx="1576825" cy="2259550"/>
            </a:xfrm>
            <a:custGeom>
              <a:rect b="b" l="l" r="r" t="t"/>
              <a:pathLst>
                <a:path extrusionOk="0" h="90382" w="63073">
                  <a:moveTo>
                    <a:pt x="27745" y="1"/>
                  </a:moveTo>
                  <a:cubicBezTo>
                    <a:pt x="27745" y="1"/>
                    <a:pt x="24918" y="16279"/>
                    <a:pt x="13887" y="18642"/>
                  </a:cubicBezTo>
                  <a:cubicBezTo>
                    <a:pt x="2856" y="21005"/>
                    <a:pt x="0" y="30877"/>
                    <a:pt x="3247" y="36675"/>
                  </a:cubicBezTo>
                  <a:cubicBezTo>
                    <a:pt x="7683" y="44575"/>
                    <a:pt x="18265" y="41937"/>
                    <a:pt x="19439" y="45894"/>
                  </a:cubicBezTo>
                  <a:cubicBezTo>
                    <a:pt x="20628" y="49837"/>
                    <a:pt x="12959" y="58926"/>
                    <a:pt x="15206" y="68594"/>
                  </a:cubicBezTo>
                  <a:cubicBezTo>
                    <a:pt x="17236" y="77292"/>
                    <a:pt x="29890" y="87410"/>
                    <a:pt x="40603" y="90381"/>
                  </a:cubicBezTo>
                  <a:cubicBezTo>
                    <a:pt x="43777" y="88787"/>
                    <a:pt x="46807" y="86917"/>
                    <a:pt x="49648" y="84772"/>
                  </a:cubicBezTo>
                  <a:cubicBezTo>
                    <a:pt x="51532" y="74030"/>
                    <a:pt x="46850" y="53040"/>
                    <a:pt x="44140" y="48373"/>
                  </a:cubicBezTo>
                  <a:cubicBezTo>
                    <a:pt x="40385" y="41937"/>
                    <a:pt x="28136" y="40893"/>
                    <a:pt x="29325" y="36675"/>
                  </a:cubicBezTo>
                  <a:cubicBezTo>
                    <a:pt x="29794" y="34989"/>
                    <a:pt x="31121" y="34136"/>
                    <a:pt x="32998" y="34136"/>
                  </a:cubicBezTo>
                  <a:cubicBezTo>
                    <a:pt x="35816" y="34136"/>
                    <a:pt x="39876" y="36058"/>
                    <a:pt x="44140" y="39965"/>
                  </a:cubicBezTo>
                  <a:cubicBezTo>
                    <a:pt x="51228" y="46459"/>
                    <a:pt x="54997" y="51547"/>
                    <a:pt x="59346" y="52069"/>
                  </a:cubicBezTo>
                  <a:cubicBezTo>
                    <a:pt x="59425" y="52079"/>
                    <a:pt x="59498" y="52084"/>
                    <a:pt x="59564" y="52084"/>
                  </a:cubicBezTo>
                  <a:cubicBezTo>
                    <a:pt x="63072" y="52084"/>
                    <a:pt x="47047" y="38254"/>
                    <a:pt x="47459" y="31268"/>
                  </a:cubicBezTo>
                  <a:cubicBezTo>
                    <a:pt x="47880" y="24165"/>
                    <a:pt x="51837" y="12568"/>
                    <a:pt x="27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3461350" y="1689500"/>
              <a:ext cx="1375625" cy="2080975"/>
            </a:xfrm>
            <a:custGeom>
              <a:rect b="b" l="l" r="r" t="t"/>
              <a:pathLst>
                <a:path extrusionOk="0" h="83239" w="55025">
                  <a:moveTo>
                    <a:pt x="25832" y="0"/>
                  </a:moveTo>
                  <a:cubicBezTo>
                    <a:pt x="25832" y="0"/>
                    <a:pt x="20222" y="15743"/>
                    <a:pt x="10626" y="17801"/>
                  </a:cubicBezTo>
                  <a:cubicBezTo>
                    <a:pt x="1030" y="19845"/>
                    <a:pt x="1" y="26296"/>
                    <a:pt x="1378" y="31905"/>
                  </a:cubicBezTo>
                  <a:cubicBezTo>
                    <a:pt x="2740" y="37515"/>
                    <a:pt x="16801" y="38066"/>
                    <a:pt x="17830" y="41502"/>
                  </a:cubicBezTo>
                  <a:cubicBezTo>
                    <a:pt x="18860" y="44937"/>
                    <a:pt x="11394" y="57577"/>
                    <a:pt x="13351" y="65999"/>
                  </a:cubicBezTo>
                  <a:cubicBezTo>
                    <a:pt x="15323" y="74407"/>
                    <a:pt x="28731" y="81988"/>
                    <a:pt x="38516" y="83206"/>
                  </a:cubicBezTo>
                  <a:cubicBezTo>
                    <a:pt x="38696" y="83228"/>
                    <a:pt x="38871" y="83239"/>
                    <a:pt x="39041" y="83239"/>
                  </a:cubicBezTo>
                  <a:cubicBezTo>
                    <a:pt x="48075" y="83239"/>
                    <a:pt x="41731" y="52328"/>
                    <a:pt x="38516" y="46821"/>
                  </a:cubicBezTo>
                  <a:cubicBezTo>
                    <a:pt x="35254" y="41226"/>
                    <a:pt x="21947" y="39530"/>
                    <a:pt x="23049" y="34268"/>
                  </a:cubicBezTo>
                  <a:cubicBezTo>
                    <a:pt x="23707" y="31160"/>
                    <a:pt x="26429" y="29436"/>
                    <a:pt x="29768" y="29436"/>
                  </a:cubicBezTo>
                  <a:cubicBezTo>
                    <a:pt x="32534" y="29436"/>
                    <a:pt x="35724" y="30620"/>
                    <a:pt x="38516" y="33181"/>
                  </a:cubicBezTo>
                  <a:cubicBezTo>
                    <a:pt x="44691" y="38834"/>
                    <a:pt x="47967" y="44836"/>
                    <a:pt x="51750" y="45299"/>
                  </a:cubicBezTo>
                  <a:cubicBezTo>
                    <a:pt x="51815" y="45307"/>
                    <a:pt x="51875" y="45311"/>
                    <a:pt x="51929" y="45311"/>
                  </a:cubicBezTo>
                  <a:cubicBezTo>
                    <a:pt x="55024" y="45311"/>
                    <a:pt x="41059" y="32494"/>
                    <a:pt x="41415" y="26412"/>
                  </a:cubicBezTo>
                  <a:cubicBezTo>
                    <a:pt x="41777" y="20222"/>
                    <a:pt x="46793" y="10945"/>
                    <a:pt x="258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2196975" y="1112925"/>
              <a:ext cx="1371300" cy="1915650"/>
            </a:xfrm>
            <a:custGeom>
              <a:rect b="b" l="l" r="r" t="t"/>
              <a:pathLst>
                <a:path extrusionOk="0" h="76626" w="54852">
                  <a:moveTo>
                    <a:pt x="46604" y="1"/>
                  </a:moveTo>
                  <a:cubicBezTo>
                    <a:pt x="26614" y="4828"/>
                    <a:pt x="9698" y="19918"/>
                    <a:pt x="3537" y="41067"/>
                  </a:cubicBezTo>
                  <a:cubicBezTo>
                    <a:pt x="0" y="53171"/>
                    <a:pt x="508" y="65492"/>
                    <a:pt x="4262" y="76610"/>
                  </a:cubicBezTo>
                  <a:cubicBezTo>
                    <a:pt x="4542" y="76621"/>
                    <a:pt x="4819" y="76626"/>
                    <a:pt x="5093" y="76626"/>
                  </a:cubicBezTo>
                  <a:cubicBezTo>
                    <a:pt x="25599" y="76626"/>
                    <a:pt x="26649" y="48495"/>
                    <a:pt x="28136" y="36994"/>
                  </a:cubicBezTo>
                  <a:cubicBezTo>
                    <a:pt x="29716" y="24788"/>
                    <a:pt x="45517" y="24701"/>
                    <a:pt x="51460" y="17135"/>
                  </a:cubicBezTo>
                  <a:cubicBezTo>
                    <a:pt x="54852" y="12800"/>
                    <a:pt x="50735" y="5480"/>
                    <a:pt x="466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2290825" y="1207150"/>
              <a:ext cx="1179975" cy="1687650"/>
            </a:xfrm>
            <a:custGeom>
              <a:rect b="b" l="l" r="r" t="t"/>
              <a:pathLst>
                <a:path extrusionOk="0" h="67506" w="47199">
                  <a:moveTo>
                    <a:pt x="40096" y="1"/>
                  </a:moveTo>
                  <a:cubicBezTo>
                    <a:pt x="22904" y="4161"/>
                    <a:pt x="8350" y="18714"/>
                    <a:pt x="3045" y="36907"/>
                  </a:cubicBezTo>
                  <a:cubicBezTo>
                    <a:pt x="1" y="47329"/>
                    <a:pt x="436" y="57925"/>
                    <a:pt x="3668" y="67493"/>
                  </a:cubicBezTo>
                  <a:cubicBezTo>
                    <a:pt x="3912" y="67501"/>
                    <a:pt x="4151" y="67506"/>
                    <a:pt x="4387" y="67506"/>
                  </a:cubicBezTo>
                  <a:cubicBezTo>
                    <a:pt x="21925" y="67506"/>
                    <a:pt x="18993" y="43311"/>
                    <a:pt x="20266" y="33413"/>
                  </a:cubicBezTo>
                  <a:cubicBezTo>
                    <a:pt x="21628" y="22904"/>
                    <a:pt x="39168" y="18888"/>
                    <a:pt x="44270" y="12365"/>
                  </a:cubicBezTo>
                  <a:cubicBezTo>
                    <a:pt x="47199" y="8640"/>
                    <a:pt x="43662" y="4712"/>
                    <a:pt x="40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2463325" y="2915650"/>
              <a:ext cx="1160050" cy="1120725"/>
            </a:xfrm>
            <a:custGeom>
              <a:rect b="b" l="l" r="r" t="t"/>
              <a:pathLst>
                <a:path extrusionOk="0" h="44829" w="46402">
                  <a:moveTo>
                    <a:pt x="27389" y="0"/>
                  </a:moveTo>
                  <a:cubicBezTo>
                    <a:pt x="26592" y="0"/>
                    <a:pt x="25721" y="513"/>
                    <a:pt x="24759" y="1689"/>
                  </a:cubicBezTo>
                  <a:cubicBezTo>
                    <a:pt x="20309" y="7154"/>
                    <a:pt x="6669" y="14417"/>
                    <a:pt x="1" y="17765"/>
                  </a:cubicBezTo>
                  <a:cubicBezTo>
                    <a:pt x="7466" y="29347"/>
                    <a:pt x="18961" y="38392"/>
                    <a:pt x="33225" y="42553"/>
                  </a:cubicBezTo>
                  <a:cubicBezTo>
                    <a:pt x="37602" y="43843"/>
                    <a:pt x="42024" y="44568"/>
                    <a:pt x="46401" y="44829"/>
                  </a:cubicBezTo>
                  <a:cubicBezTo>
                    <a:pt x="45821" y="37595"/>
                    <a:pt x="37820" y="26100"/>
                    <a:pt x="35921" y="20563"/>
                  </a:cubicBezTo>
                  <a:cubicBezTo>
                    <a:pt x="33659" y="13934"/>
                    <a:pt x="31539" y="0"/>
                    <a:pt x="27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2581100" y="3029500"/>
              <a:ext cx="924500" cy="893075"/>
            </a:xfrm>
            <a:custGeom>
              <a:rect b="b" l="l" r="r" t="t"/>
              <a:pathLst>
                <a:path extrusionOk="0" h="35723" w="36980">
                  <a:moveTo>
                    <a:pt x="21827" y="0"/>
                  </a:moveTo>
                  <a:cubicBezTo>
                    <a:pt x="21191" y="0"/>
                    <a:pt x="20496" y="411"/>
                    <a:pt x="19729" y="1354"/>
                  </a:cubicBezTo>
                  <a:cubicBezTo>
                    <a:pt x="16178" y="5688"/>
                    <a:pt x="5306" y="11486"/>
                    <a:pt x="1" y="14153"/>
                  </a:cubicBezTo>
                  <a:cubicBezTo>
                    <a:pt x="5944" y="23387"/>
                    <a:pt x="15105" y="30591"/>
                    <a:pt x="26470" y="33911"/>
                  </a:cubicBezTo>
                  <a:cubicBezTo>
                    <a:pt x="29978" y="34940"/>
                    <a:pt x="33486" y="35520"/>
                    <a:pt x="36979" y="35723"/>
                  </a:cubicBezTo>
                  <a:cubicBezTo>
                    <a:pt x="36515" y="29954"/>
                    <a:pt x="30137" y="20792"/>
                    <a:pt x="28630" y="16386"/>
                  </a:cubicBezTo>
                  <a:cubicBezTo>
                    <a:pt x="26830" y="11109"/>
                    <a:pt x="25133" y="0"/>
                    <a:pt x="21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3710325" y="2969100"/>
              <a:ext cx="1424225" cy="1070175"/>
            </a:xfrm>
            <a:custGeom>
              <a:rect b="b" l="l" r="r" t="t"/>
              <a:pathLst>
                <a:path extrusionOk="0" h="42807" w="56969">
                  <a:moveTo>
                    <a:pt x="0" y="42807"/>
                  </a:moveTo>
                  <a:lnTo>
                    <a:pt x="0" y="42807"/>
                  </a:lnTo>
                  <a:lnTo>
                    <a:pt x="0" y="42807"/>
                  </a:lnTo>
                  <a:lnTo>
                    <a:pt x="0" y="42807"/>
                  </a:lnTo>
                  <a:close/>
                  <a:moveTo>
                    <a:pt x="0" y="42807"/>
                  </a:moveTo>
                  <a:cubicBezTo>
                    <a:pt x="25600" y="42807"/>
                    <a:pt x="49213" y="26107"/>
                    <a:pt x="56867" y="363"/>
                  </a:cubicBezTo>
                  <a:cubicBezTo>
                    <a:pt x="49213" y="26107"/>
                    <a:pt x="25600" y="42807"/>
                    <a:pt x="0" y="42807"/>
                  </a:cubicBezTo>
                  <a:close/>
                  <a:moveTo>
                    <a:pt x="56954" y="73"/>
                  </a:moveTo>
                  <a:lnTo>
                    <a:pt x="56954" y="73"/>
                  </a:lnTo>
                  <a:cubicBezTo>
                    <a:pt x="56954" y="59"/>
                    <a:pt x="56954" y="44"/>
                    <a:pt x="56954" y="44"/>
                  </a:cubicBezTo>
                  <a:cubicBezTo>
                    <a:pt x="56954" y="44"/>
                    <a:pt x="56954" y="59"/>
                    <a:pt x="56954" y="73"/>
                  </a:cubicBezTo>
                  <a:lnTo>
                    <a:pt x="56954" y="73"/>
                  </a:lnTo>
                  <a:close/>
                  <a:moveTo>
                    <a:pt x="56968" y="15"/>
                  </a:moveTo>
                  <a:cubicBezTo>
                    <a:pt x="56968" y="1"/>
                    <a:pt x="56968" y="1"/>
                    <a:pt x="56968" y="1"/>
                  </a:cubicBezTo>
                  <a:cubicBezTo>
                    <a:pt x="56968" y="1"/>
                    <a:pt x="56968" y="1"/>
                    <a:pt x="56968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3299000" y="2037750"/>
              <a:ext cx="1927950" cy="2001525"/>
            </a:xfrm>
            <a:custGeom>
              <a:rect b="b" l="l" r="r" t="t"/>
              <a:pathLst>
                <a:path extrusionOk="0" h="80061" w="77118">
                  <a:moveTo>
                    <a:pt x="72059" y="1"/>
                  </a:moveTo>
                  <a:cubicBezTo>
                    <a:pt x="75726" y="9858"/>
                    <a:pt x="76813" y="20773"/>
                    <a:pt x="74755" y="31674"/>
                  </a:cubicBezTo>
                  <a:cubicBezTo>
                    <a:pt x="69710" y="30297"/>
                    <a:pt x="64840" y="26267"/>
                    <a:pt x="61274" y="20918"/>
                  </a:cubicBezTo>
                  <a:cubicBezTo>
                    <a:pt x="59766" y="23005"/>
                    <a:pt x="58201" y="24948"/>
                    <a:pt x="56563" y="26789"/>
                  </a:cubicBezTo>
                  <a:cubicBezTo>
                    <a:pt x="60332" y="31485"/>
                    <a:pt x="63970" y="35385"/>
                    <a:pt x="62100" y="35385"/>
                  </a:cubicBezTo>
                  <a:cubicBezTo>
                    <a:pt x="62028" y="35385"/>
                    <a:pt x="61955" y="35385"/>
                    <a:pt x="61883" y="35370"/>
                  </a:cubicBezTo>
                  <a:cubicBezTo>
                    <a:pt x="59201" y="35051"/>
                    <a:pt x="56737" y="32993"/>
                    <a:pt x="53591" y="29934"/>
                  </a:cubicBezTo>
                  <a:cubicBezTo>
                    <a:pt x="51808" y="31717"/>
                    <a:pt x="49953" y="33384"/>
                    <a:pt x="48054" y="34921"/>
                  </a:cubicBezTo>
                  <a:cubicBezTo>
                    <a:pt x="50677" y="42603"/>
                    <a:pt x="53764" y="58994"/>
                    <a:pt x="52186" y="68069"/>
                  </a:cubicBezTo>
                  <a:lnTo>
                    <a:pt x="52186" y="68069"/>
                  </a:lnTo>
                  <a:cubicBezTo>
                    <a:pt x="61971" y="60697"/>
                    <a:pt x="69565" y="50245"/>
                    <a:pt x="73320" y="37617"/>
                  </a:cubicBezTo>
                  <a:cubicBezTo>
                    <a:pt x="73349" y="37516"/>
                    <a:pt x="73378" y="37429"/>
                    <a:pt x="73407" y="37327"/>
                  </a:cubicBezTo>
                  <a:cubicBezTo>
                    <a:pt x="73407" y="37313"/>
                    <a:pt x="73407" y="37298"/>
                    <a:pt x="73407" y="37298"/>
                  </a:cubicBezTo>
                  <a:cubicBezTo>
                    <a:pt x="73421" y="37284"/>
                    <a:pt x="73421" y="37269"/>
                    <a:pt x="73421" y="37269"/>
                  </a:cubicBezTo>
                  <a:cubicBezTo>
                    <a:pt x="73421" y="37255"/>
                    <a:pt x="73421" y="37255"/>
                    <a:pt x="73421" y="37255"/>
                  </a:cubicBezTo>
                  <a:cubicBezTo>
                    <a:pt x="77118" y="24513"/>
                    <a:pt x="76364" y="11539"/>
                    <a:pt x="72059" y="1"/>
                  </a:cubicBezTo>
                  <a:close/>
                  <a:moveTo>
                    <a:pt x="52186" y="68069"/>
                  </a:moveTo>
                  <a:cubicBezTo>
                    <a:pt x="50789" y="69122"/>
                    <a:pt x="49347" y="70111"/>
                    <a:pt x="47865" y="71036"/>
                  </a:cubicBezTo>
                  <a:lnTo>
                    <a:pt x="47865" y="71036"/>
                  </a:lnTo>
                  <a:cubicBezTo>
                    <a:pt x="49347" y="70115"/>
                    <a:pt x="50789" y="69127"/>
                    <a:pt x="52185" y="68073"/>
                  </a:cubicBezTo>
                  <a:cubicBezTo>
                    <a:pt x="52185" y="68071"/>
                    <a:pt x="52185" y="68070"/>
                    <a:pt x="52186" y="68069"/>
                  </a:cubicBezTo>
                  <a:close/>
                  <a:moveTo>
                    <a:pt x="7132" y="52649"/>
                  </a:moveTo>
                  <a:lnTo>
                    <a:pt x="7132" y="52649"/>
                  </a:lnTo>
                  <a:cubicBezTo>
                    <a:pt x="5335" y="52983"/>
                    <a:pt x="3567" y="53243"/>
                    <a:pt x="1813" y="53490"/>
                  </a:cubicBezTo>
                  <a:cubicBezTo>
                    <a:pt x="2045" y="54273"/>
                    <a:pt x="2262" y="55012"/>
                    <a:pt x="2494" y="55679"/>
                  </a:cubicBezTo>
                  <a:cubicBezTo>
                    <a:pt x="4393" y="61216"/>
                    <a:pt x="12394" y="72711"/>
                    <a:pt x="12974" y="79945"/>
                  </a:cubicBezTo>
                  <a:cubicBezTo>
                    <a:pt x="8669" y="79698"/>
                    <a:pt x="4320" y="78973"/>
                    <a:pt x="1" y="77741"/>
                  </a:cubicBezTo>
                  <a:lnTo>
                    <a:pt x="1" y="77741"/>
                  </a:lnTo>
                  <a:cubicBezTo>
                    <a:pt x="5480" y="79321"/>
                    <a:pt x="11017" y="80061"/>
                    <a:pt x="16453" y="80061"/>
                  </a:cubicBezTo>
                  <a:cubicBezTo>
                    <a:pt x="27703" y="80061"/>
                    <a:pt x="38569" y="76836"/>
                    <a:pt x="47865" y="71036"/>
                  </a:cubicBezTo>
                  <a:lnTo>
                    <a:pt x="47865" y="71036"/>
                  </a:lnTo>
                  <a:cubicBezTo>
                    <a:pt x="46331" y="71989"/>
                    <a:pt x="44754" y="72871"/>
                    <a:pt x="43140" y="73682"/>
                  </a:cubicBezTo>
                  <a:cubicBezTo>
                    <a:pt x="36646" y="71870"/>
                    <a:pt x="29427" y="67435"/>
                    <a:pt x="24295" y="62289"/>
                  </a:cubicBezTo>
                  <a:lnTo>
                    <a:pt x="16250" y="62289"/>
                  </a:lnTo>
                  <a:cubicBezTo>
                    <a:pt x="14670" y="62289"/>
                    <a:pt x="13380" y="60999"/>
                    <a:pt x="13380" y="59419"/>
                  </a:cubicBezTo>
                  <a:lnTo>
                    <a:pt x="13380" y="58810"/>
                  </a:lnTo>
                  <a:cubicBezTo>
                    <a:pt x="13380" y="57911"/>
                    <a:pt x="13815" y="57114"/>
                    <a:pt x="14453" y="56592"/>
                  </a:cubicBezTo>
                  <a:lnTo>
                    <a:pt x="9959" y="56592"/>
                  </a:lnTo>
                  <a:cubicBezTo>
                    <a:pt x="8379" y="56592"/>
                    <a:pt x="7089" y="55302"/>
                    <a:pt x="7089" y="53722"/>
                  </a:cubicBezTo>
                  <a:lnTo>
                    <a:pt x="7089" y="53113"/>
                  </a:lnTo>
                  <a:cubicBezTo>
                    <a:pt x="7089" y="52954"/>
                    <a:pt x="7104" y="52809"/>
                    <a:pt x="7132" y="52649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4830825" y="2037750"/>
              <a:ext cx="388525" cy="791850"/>
            </a:xfrm>
            <a:custGeom>
              <a:rect b="b" l="l" r="r" t="t"/>
              <a:pathLst>
                <a:path extrusionOk="0" h="31674" w="15541">
                  <a:moveTo>
                    <a:pt x="10786" y="1"/>
                  </a:moveTo>
                  <a:cubicBezTo>
                    <a:pt x="10380" y="1146"/>
                    <a:pt x="9959" y="2262"/>
                    <a:pt x="9524" y="3364"/>
                  </a:cubicBezTo>
                  <a:cubicBezTo>
                    <a:pt x="11423" y="10481"/>
                    <a:pt x="11800" y="18033"/>
                    <a:pt x="10394" y="25426"/>
                  </a:cubicBezTo>
                  <a:cubicBezTo>
                    <a:pt x="6785" y="24440"/>
                    <a:pt x="4103" y="21585"/>
                    <a:pt x="2132" y="17801"/>
                  </a:cubicBezTo>
                  <a:cubicBezTo>
                    <a:pt x="1436" y="18874"/>
                    <a:pt x="726" y="19918"/>
                    <a:pt x="1" y="20918"/>
                  </a:cubicBezTo>
                  <a:cubicBezTo>
                    <a:pt x="3567" y="26267"/>
                    <a:pt x="8437" y="30297"/>
                    <a:pt x="13482" y="31674"/>
                  </a:cubicBezTo>
                  <a:cubicBezTo>
                    <a:pt x="15540" y="20773"/>
                    <a:pt x="14453" y="9858"/>
                    <a:pt x="10786" y="1"/>
                  </a:cubicBezTo>
                  <a:close/>
                </a:path>
              </a:pathLst>
            </a:custGeom>
            <a:solidFill>
              <a:srgbClr val="595959">
                <a:alpha val="17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4884100" y="2121825"/>
              <a:ext cx="241750" cy="551600"/>
            </a:xfrm>
            <a:custGeom>
              <a:rect b="b" l="l" r="r" t="t"/>
              <a:pathLst>
                <a:path extrusionOk="0" h="22064" w="9670">
                  <a:moveTo>
                    <a:pt x="7393" y="1"/>
                  </a:moveTo>
                  <a:cubicBezTo>
                    <a:pt x="5277" y="5335"/>
                    <a:pt x="2784" y="10133"/>
                    <a:pt x="1" y="14438"/>
                  </a:cubicBezTo>
                  <a:cubicBezTo>
                    <a:pt x="1972" y="18222"/>
                    <a:pt x="4654" y="21077"/>
                    <a:pt x="8263" y="22063"/>
                  </a:cubicBezTo>
                  <a:cubicBezTo>
                    <a:pt x="9669" y="14670"/>
                    <a:pt x="9292" y="7118"/>
                    <a:pt x="7393" y="1"/>
                  </a:cubicBezTo>
                  <a:close/>
                </a:path>
              </a:pathLst>
            </a:custGeom>
            <a:solidFill>
              <a:srgbClr val="595959">
                <a:alpha val="17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3740400" y="2707450"/>
              <a:ext cx="1157850" cy="1172375"/>
            </a:xfrm>
            <a:custGeom>
              <a:rect b="b" l="l" r="r" t="t"/>
              <a:pathLst>
                <a:path extrusionOk="0" h="46895" w="46314">
                  <a:moveTo>
                    <a:pt x="38907" y="1"/>
                  </a:moveTo>
                  <a:cubicBezTo>
                    <a:pt x="38849" y="73"/>
                    <a:pt x="38776" y="146"/>
                    <a:pt x="38718" y="218"/>
                  </a:cubicBezTo>
                  <a:cubicBezTo>
                    <a:pt x="40690" y="2798"/>
                    <a:pt x="41922" y="4596"/>
                    <a:pt x="40762" y="4596"/>
                  </a:cubicBezTo>
                  <a:cubicBezTo>
                    <a:pt x="40704" y="4596"/>
                    <a:pt x="40646" y="4581"/>
                    <a:pt x="40588" y="4581"/>
                  </a:cubicBezTo>
                  <a:cubicBezTo>
                    <a:pt x="39284" y="4422"/>
                    <a:pt x="38037" y="3596"/>
                    <a:pt x="36718" y="2364"/>
                  </a:cubicBezTo>
                  <a:cubicBezTo>
                    <a:pt x="36457" y="2625"/>
                    <a:pt x="36196" y="2900"/>
                    <a:pt x="35935" y="3146"/>
                  </a:cubicBezTo>
                  <a:cubicBezTo>
                    <a:pt x="39081" y="6205"/>
                    <a:pt x="41545" y="8263"/>
                    <a:pt x="44227" y="8582"/>
                  </a:cubicBezTo>
                  <a:cubicBezTo>
                    <a:pt x="44299" y="8597"/>
                    <a:pt x="44372" y="8597"/>
                    <a:pt x="44444" y="8597"/>
                  </a:cubicBezTo>
                  <a:cubicBezTo>
                    <a:pt x="46314" y="8597"/>
                    <a:pt x="42676" y="4697"/>
                    <a:pt x="38907" y="1"/>
                  </a:cubicBezTo>
                  <a:close/>
                  <a:moveTo>
                    <a:pt x="1885" y="22904"/>
                  </a:moveTo>
                  <a:cubicBezTo>
                    <a:pt x="1261" y="23092"/>
                    <a:pt x="624" y="23281"/>
                    <a:pt x="0" y="23455"/>
                  </a:cubicBezTo>
                  <a:lnTo>
                    <a:pt x="1914" y="23455"/>
                  </a:lnTo>
                  <a:cubicBezTo>
                    <a:pt x="1899" y="23266"/>
                    <a:pt x="1885" y="23092"/>
                    <a:pt x="1885" y="22904"/>
                  </a:cubicBezTo>
                  <a:close/>
                  <a:moveTo>
                    <a:pt x="30398" y="8133"/>
                  </a:moveTo>
                  <a:cubicBezTo>
                    <a:pt x="29847" y="8582"/>
                    <a:pt x="29296" y="9017"/>
                    <a:pt x="28731" y="9437"/>
                  </a:cubicBezTo>
                  <a:cubicBezTo>
                    <a:pt x="31963" y="19164"/>
                    <a:pt x="35732" y="42517"/>
                    <a:pt x="27890" y="42517"/>
                  </a:cubicBezTo>
                  <a:cubicBezTo>
                    <a:pt x="27716" y="42517"/>
                    <a:pt x="27542" y="42502"/>
                    <a:pt x="27354" y="42488"/>
                  </a:cubicBezTo>
                  <a:cubicBezTo>
                    <a:pt x="21903" y="41806"/>
                    <a:pt x="15337" y="39168"/>
                    <a:pt x="10249" y="35501"/>
                  </a:cubicBezTo>
                  <a:lnTo>
                    <a:pt x="6639" y="35501"/>
                  </a:lnTo>
                  <a:cubicBezTo>
                    <a:pt x="11771" y="40647"/>
                    <a:pt x="18990" y="45082"/>
                    <a:pt x="25484" y="46894"/>
                  </a:cubicBezTo>
                  <a:cubicBezTo>
                    <a:pt x="28658" y="45300"/>
                    <a:pt x="31688" y="43430"/>
                    <a:pt x="34529" y="41285"/>
                  </a:cubicBezTo>
                  <a:cubicBezTo>
                    <a:pt x="36109" y="32210"/>
                    <a:pt x="33021" y="15816"/>
                    <a:pt x="30398" y="8133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3787500" y="2712900"/>
              <a:ext cx="1000950" cy="1057475"/>
            </a:xfrm>
            <a:custGeom>
              <a:rect b="b" l="l" r="r" t="t"/>
              <a:pathLst>
                <a:path extrusionOk="0" h="42299" w="40038">
                  <a:moveTo>
                    <a:pt x="36834" y="0"/>
                  </a:moveTo>
                  <a:cubicBezTo>
                    <a:pt x="36167" y="739"/>
                    <a:pt x="35501" y="1450"/>
                    <a:pt x="34834" y="2146"/>
                  </a:cubicBezTo>
                  <a:cubicBezTo>
                    <a:pt x="36153" y="3378"/>
                    <a:pt x="37400" y="4204"/>
                    <a:pt x="38704" y="4363"/>
                  </a:cubicBezTo>
                  <a:cubicBezTo>
                    <a:pt x="38762" y="4363"/>
                    <a:pt x="38820" y="4378"/>
                    <a:pt x="38878" y="4378"/>
                  </a:cubicBezTo>
                  <a:cubicBezTo>
                    <a:pt x="40038" y="4378"/>
                    <a:pt x="38806" y="2580"/>
                    <a:pt x="36834" y="0"/>
                  </a:cubicBezTo>
                  <a:close/>
                  <a:moveTo>
                    <a:pt x="26847" y="9219"/>
                  </a:moveTo>
                  <a:cubicBezTo>
                    <a:pt x="18512" y="15598"/>
                    <a:pt x="9264" y="19874"/>
                    <a:pt x="1" y="22686"/>
                  </a:cubicBezTo>
                  <a:cubicBezTo>
                    <a:pt x="1" y="22874"/>
                    <a:pt x="15" y="23048"/>
                    <a:pt x="30" y="23237"/>
                  </a:cubicBezTo>
                  <a:lnTo>
                    <a:pt x="17874" y="23237"/>
                  </a:lnTo>
                  <a:cubicBezTo>
                    <a:pt x="19454" y="23237"/>
                    <a:pt x="20730" y="24527"/>
                    <a:pt x="20730" y="26107"/>
                  </a:cubicBezTo>
                  <a:lnTo>
                    <a:pt x="20730" y="26716"/>
                  </a:lnTo>
                  <a:cubicBezTo>
                    <a:pt x="20730" y="27615"/>
                    <a:pt x="20309" y="28412"/>
                    <a:pt x="19657" y="28934"/>
                  </a:cubicBezTo>
                  <a:lnTo>
                    <a:pt x="24165" y="28934"/>
                  </a:lnTo>
                  <a:cubicBezTo>
                    <a:pt x="25745" y="28934"/>
                    <a:pt x="27021" y="30224"/>
                    <a:pt x="27021" y="31804"/>
                  </a:cubicBezTo>
                  <a:lnTo>
                    <a:pt x="27021" y="32413"/>
                  </a:lnTo>
                  <a:cubicBezTo>
                    <a:pt x="27021" y="33993"/>
                    <a:pt x="25745" y="35283"/>
                    <a:pt x="24165" y="35283"/>
                  </a:cubicBezTo>
                  <a:lnTo>
                    <a:pt x="8365" y="35283"/>
                  </a:lnTo>
                  <a:cubicBezTo>
                    <a:pt x="13453" y="38950"/>
                    <a:pt x="20019" y="41588"/>
                    <a:pt x="25470" y="42270"/>
                  </a:cubicBezTo>
                  <a:cubicBezTo>
                    <a:pt x="25658" y="42284"/>
                    <a:pt x="25832" y="42299"/>
                    <a:pt x="26006" y="42299"/>
                  </a:cubicBezTo>
                  <a:cubicBezTo>
                    <a:pt x="33848" y="42299"/>
                    <a:pt x="30079" y="18946"/>
                    <a:pt x="26847" y="9219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3297925" y="3980900"/>
              <a:ext cx="1100" cy="25"/>
            </a:xfrm>
            <a:custGeom>
              <a:rect b="b" l="l" r="r" t="t"/>
              <a:pathLst>
                <a:path extrusionOk="0" h="1" w="44">
                  <a:moveTo>
                    <a:pt x="44" y="1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44" y="1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6A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2477100" y="3380775"/>
              <a:ext cx="763950" cy="582400"/>
            </a:xfrm>
            <a:custGeom>
              <a:rect b="b" l="l" r="r" t="t"/>
              <a:pathLst>
                <a:path extrusionOk="0" h="23296" w="30558">
                  <a:moveTo>
                    <a:pt x="0" y="1"/>
                  </a:moveTo>
                  <a:lnTo>
                    <a:pt x="0" y="1"/>
                  </a:lnTo>
                  <a:cubicBezTo>
                    <a:pt x="7089" y="10612"/>
                    <a:pt x="17613" y="18990"/>
                    <a:pt x="30557" y="23295"/>
                  </a:cubicBezTo>
                  <a:cubicBezTo>
                    <a:pt x="17613" y="18990"/>
                    <a:pt x="7103" y="10612"/>
                    <a:pt x="0" y="1"/>
                  </a:cubicBezTo>
                  <a:close/>
                </a:path>
              </a:pathLst>
            </a:custGeom>
            <a:solidFill>
              <a:srgbClr val="76A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2477100" y="3374975"/>
              <a:ext cx="1146275" cy="661400"/>
            </a:xfrm>
            <a:custGeom>
              <a:rect b="b" l="l" r="r" t="t"/>
              <a:pathLst>
                <a:path extrusionOk="0" h="26456" w="45851">
                  <a:moveTo>
                    <a:pt x="34689" y="1"/>
                  </a:moveTo>
                  <a:cubicBezTo>
                    <a:pt x="33819" y="117"/>
                    <a:pt x="32964" y="218"/>
                    <a:pt x="32108" y="320"/>
                  </a:cubicBezTo>
                  <a:cubicBezTo>
                    <a:pt x="32340" y="1132"/>
                    <a:pt x="32558" y="1900"/>
                    <a:pt x="32790" y="2567"/>
                  </a:cubicBezTo>
                  <a:cubicBezTo>
                    <a:pt x="34297" y="6973"/>
                    <a:pt x="40675" y="16135"/>
                    <a:pt x="41139" y="21904"/>
                  </a:cubicBezTo>
                  <a:cubicBezTo>
                    <a:pt x="37646" y="21701"/>
                    <a:pt x="34138" y="21121"/>
                    <a:pt x="30630" y="20092"/>
                  </a:cubicBezTo>
                  <a:cubicBezTo>
                    <a:pt x="19410" y="16816"/>
                    <a:pt x="10321" y="9728"/>
                    <a:pt x="4378" y="668"/>
                  </a:cubicBezTo>
                  <a:cubicBezTo>
                    <a:pt x="2784" y="537"/>
                    <a:pt x="1320" y="392"/>
                    <a:pt x="0" y="233"/>
                  </a:cubicBezTo>
                  <a:lnTo>
                    <a:pt x="0" y="233"/>
                  </a:lnTo>
                  <a:cubicBezTo>
                    <a:pt x="7103" y="10844"/>
                    <a:pt x="17613" y="19222"/>
                    <a:pt x="30557" y="23527"/>
                  </a:cubicBezTo>
                  <a:cubicBezTo>
                    <a:pt x="30572" y="23527"/>
                    <a:pt x="30586" y="23527"/>
                    <a:pt x="30586" y="23542"/>
                  </a:cubicBezTo>
                  <a:lnTo>
                    <a:pt x="30601" y="23542"/>
                  </a:lnTo>
                  <a:cubicBezTo>
                    <a:pt x="30615" y="23542"/>
                    <a:pt x="30615" y="23542"/>
                    <a:pt x="30630" y="23556"/>
                  </a:cubicBezTo>
                  <a:lnTo>
                    <a:pt x="30659" y="23556"/>
                  </a:lnTo>
                  <a:cubicBezTo>
                    <a:pt x="30673" y="23571"/>
                    <a:pt x="30673" y="23571"/>
                    <a:pt x="30688" y="23571"/>
                  </a:cubicBezTo>
                  <a:lnTo>
                    <a:pt x="30702" y="23571"/>
                  </a:lnTo>
                  <a:cubicBezTo>
                    <a:pt x="30702" y="23571"/>
                    <a:pt x="30717" y="23585"/>
                    <a:pt x="30731" y="23585"/>
                  </a:cubicBezTo>
                  <a:cubicBezTo>
                    <a:pt x="31369" y="23788"/>
                    <a:pt x="32021" y="23991"/>
                    <a:pt x="32674" y="24180"/>
                  </a:cubicBezTo>
                  <a:cubicBezTo>
                    <a:pt x="32717" y="24194"/>
                    <a:pt x="32775" y="24223"/>
                    <a:pt x="32833" y="24238"/>
                  </a:cubicBezTo>
                  <a:lnTo>
                    <a:pt x="32877" y="24238"/>
                  </a:lnTo>
                  <a:cubicBezTo>
                    <a:pt x="32877" y="24238"/>
                    <a:pt x="32877" y="24252"/>
                    <a:pt x="32877" y="24252"/>
                  </a:cubicBezTo>
                  <a:cubicBezTo>
                    <a:pt x="37196" y="25484"/>
                    <a:pt x="41545" y="26209"/>
                    <a:pt x="45850" y="26456"/>
                  </a:cubicBezTo>
                  <a:cubicBezTo>
                    <a:pt x="45270" y="19222"/>
                    <a:pt x="37269" y="7727"/>
                    <a:pt x="35370" y="2190"/>
                  </a:cubicBezTo>
                  <a:cubicBezTo>
                    <a:pt x="35138" y="1523"/>
                    <a:pt x="34921" y="784"/>
                    <a:pt x="3468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2586550" y="3382950"/>
              <a:ext cx="919050" cy="539625"/>
            </a:xfrm>
            <a:custGeom>
              <a:rect b="b" l="l" r="r" t="t"/>
              <a:pathLst>
                <a:path extrusionOk="0" h="21585" w="36762">
                  <a:moveTo>
                    <a:pt x="27730" y="1"/>
                  </a:moveTo>
                  <a:cubicBezTo>
                    <a:pt x="22222" y="610"/>
                    <a:pt x="16960" y="842"/>
                    <a:pt x="12191" y="842"/>
                  </a:cubicBezTo>
                  <a:cubicBezTo>
                    <a:pt x="7625" y="842"/>
                    <a:pt x="3494" y="639"/>
                    <a:pt x="0" y="349"/>
                  </a:cubicBezTo>
                  <a:lnTo>
                    <a:pt x="0" y="349"/>
                  </a:lnTo>
                  <a:cubicBezTo>
                    <a:pt x="5943" y="9409"/>
                    <a:pt x="15032" y="16497"/>
                    <a:pt x="26252" y="19773"/>
                  </a:cubicBezTo>
                  <a:cubicBezTo>
                    <a:pt x="29760" y="20802"/>
                    <a:pt x="33268" y="21382"/>
                    <a:pt x="36761" y="21585"/>
                  </a:cubicBezTo>
                  <a:cubicBezTo>
                    <a:pt x="36297" y="15816"/>
                    <a:pt x="29919" y="6654"/>
                    <a:pt x="28412" y="2248"/>
                  </a:cubicBezTo>
                  <a:cubicBezTo>
                    <a:pt x="28180" y="1581"/>
                    <a:pt x="27962" y="813"/>
                    <a:pt x="2773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2213650" y="1939550"/>
              <a:ext cx="145700" cy="158375"/>
            </a:xfrm>
            <a:custGeom>
              <a:rect b="b" l="l" r="r" t="t"/>
              <a:pathLst>
                <a:path extrusionOk="0" h="6335" w="5828">
                  <a:moveTo>
                    <a:pt x="2870" y="0"/>
                  </a:moveTo>
                  <a:cubicBezTo>
                    <a:pt x="1290" y="0"/>
                    <a:pt x="0" y="1276"/>
                    <a:pt x="0" y="2856"/>
                  </a:cubicBezTo>
                  <a:lnTo>
                    <a:pt x="0" y="3479"/>
                  </a:lnTo>
                  <a:cubicBezTo>
                    <a:pt x="0" y="5045"/>
                    <a:pt x="1290" y="6335"/>
                    <a:pt x="2870" y="6335"/>
                  </a:cubicBezTo>
                  <a:lnTo>
                    <a:pt x="3378" y="6335"/>
                  </a:lnTo>
                  <a:cubicBezTo>
                    <a:pt x="3378" y="6320"/>
                    <a:pt x="3378" y="6320"/>
                    <a:pt x="3378" y="6306"/>
                  </a:cubicBezTo>
                  <a:cubicBezTo>
                    <a:pt x="3392" y="6306"/>
                    <a:pt x="3392" y="6292"/>
                    <a:pt x="3392" y="6292"/>
                  </a:cubicBezTo>
                  <a:cubicBezTo>
                    <a:pt x="3392" y="6292"/>
                    <a:pt x="3392" y="6277"/>
                    <a:pt x="3392" y="6277"/>
                  </a:cubicBezTo>
                  <a:cubicBezTo>
                    <a:pt x="3392" y="6263"/>
                    <a:pt x="3392" y="6263"/>
                    <a:pt x="3407" y="6248"/>
                  </a:cubicBezTo>
                  <a:cubicBezTo>
                    <a:pt x="3407" y="6248"/>
                    <a:pt x="3407" y="6248"/>
                    <a:pt x="3407" y="6234"/>
                  </a:cubicBezTo>
                  <a:cubicBezTo>
                    <a:pt x="3407" y="6234"/>
                    <a:pt x="3407" y="6219"/>
                    <a:pt x="3407" y="6219"/>
                  </a:cubicBezTo>
                  <a:cubicBezTo>
                    <a:pt x="3407" y="6219"/>
                    <a:pt x="3421" y="6205"/>
                    <a:pt x="3421" y="6205"/>
                  </a:cubicBezTo>
                  <a:cubicBezTo>
                    <a:pt x="3421" y="6205"/>
                    <a:pt x="3421" y="6190"/>
                    <a:pt x="3421" y="6190"/>
                  </a:cubicBezTo>
                  <a:cubicBezTo>
                    <a:pt x="3421" y="6176"/>
                    <a:pt x="3421" y="6176"/>
                    <a:pt x="3421" y="6176"/>
                  </a:cubicBezTo>
                  <a:cubicBezTo>
                    <a:pt x="4117" y="4045"/>
                    <a:pt x="4929" y="1986"/>
                    <a:pt x="5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2876825" y="1939550"/>
              <a:ext cx="324000" cy="300800"/>
            </a:xfrm>
            <a:custGeom>
              <a:rect b="b" l="l" r="r" t="t"/>
              <a:pathLst>
                <a:path extrusionOk="0" h="12032" w="12960">
                  <a:moveTo>
                    <a:pt x="2102" y="0"/>
                  </a:moveTo>
                  <a:cubicBezTo>
                    <a:pt x="1537" y="1146"/>
                    <a:pt x="1145" y="2450"/>
                    <a:pt x="942" y="3929"/>
                  </a:cubicBezTo>
                  <a:cubicBezTo>
                    <a:pt x="667" y="6132"/>
                    <a:pt x="392" y="8930"/>
                    <a:pt x="0" y="12032"/>
                  </a:cubicBezTo>
                  <a:lnTo>
                    <a:pt x="10089" y="12032"/>
                  </a:lnTo>
                  <a:cubicBezTo>
                    <a:pt x="11669" y="12032"/>
                    <a:pt x="12959" y="10742"/>
                    <a:pt x="12959" y="9176"/>
                  </a:cubicBezTo>
                  <a:lnTo>
                    <a:pt x="12959" y="8553"/>
                  </a:lnTo>
                  <a:cubicBezTo>
                    <a:pt x="12959" y="6973"/>
                    <a:pt x="11669" y="5683"/>
                    <a:pt x="10089" y="5683"/>
                  </a:cubicBezTo>
                  <a:lnTo>
                    <a:pt x="5596" y="5683"/>
                  </a:lnTo>
                  <a:cubicBezTo>
                    <a:pt x="6233" y="5161"/>
                    <a:pt x="6668" y="4364"/>
                    <a:pt x="6668" y="3479"/>
                  </a:cubicBezTo>
                  <a:lnTo>
                    <a:pt x="6668" y="2856"/>
                  </a:lnTo>
                  <a:cubicBezTo>
                    <a:pt x="6668" y="1276"/>
                    <a:pt x="5378" y="0"/>
                    <a:pt x="3798" y="0"/>
                  </a:cubicBezTo>
                  <a:close/>
                </a:path>
              </a:pathLst>
            </a:custGeom>
            <a:solidFill>
              <a:schemeClr val="dk1">
                <a:alpha val="28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2298075" y="1939550"/>
              <a:ext cx="631325" cy="300800"/>
            </a:xfrm>
            <a:custGeom>
              <a:rect b="b" l="l" r="r" t="t"/>
              <a:pathLst>
                <a:path extrusionOk="0" h="12032" w="25253">
                  <a:moveTo>
                    <a:pt x="2450" y="0"/>
                  </a:moveTo>
                  <a:cubicBezTo>
                    <a:pt x="1552" y="1986"/>
                    <a:pt x="740" y="4045"/>
                    <a:pt x="44" y="6176"/>
                  </a:cubicBezTo>
                  <a:cubicBezTo>
                    <a:pt x="44" y="6176"/>
                    <a:pt x="44" y="6176"/>
                    <a:pt x="44" y="6190"/>
                  </a:cubicBezTo>
                  <a:cubicBezTo>
                    <a:pt x="44" y="6190"/>
                    <a:pt x="44" y="6190"/>
                    <a:pt x="44" y="6205"/>
                  </a:cubicBezTo>
                  <a:cubicBezTo>
                    <a:pt x="44" y="6205"/>
                    <a:pt x="30" y="6219"/>
                    <a:pt x="30" y="6219"/>
                  </a:cubicBezTo>
                  <a:cubicBezTo>
                    <a:pt x="30" y="6219"/>
                    <a:pt x="30" y="6234"/>
                    <a:pt x="30" y="6234"/>
                  </a:cubicBezTo>
                  <a:cubicBezTo>
                    <a:pt x="30" y="6248"/>
                    <a:pt x="30" y="6248"/>
                    <a:pt x="30" y="6248"/>
                  </a:cubicBezTo>
                  <a:cubicBezTo>
                    <a:pt x="15" y="6263"/>
                    <a:pt x="15" y="6263"/>
                    <a:pt x="15" y="6277"/>
                  </a:cubicBezTo>
                  <a:cubicBezTo>
                    <a:pt x="15" y="6277"/>
                    <a:pt x="15" y="6292"/>
                    <a:pt x="15" y="6292"/>
                  </a:cubicBezTo>
                  <a:cubicBezTo>
                    <a:pt x="15" y="6292"/>
                    <a:pt x="15" y="6306"/>
                    <a:pt x="1" y="6306"/>
                  </a:cubicBezTo>
                  <a:cubicBezTo>
                    <a:pt x="1" y="6320"/>
                    <a:pt x="1" y="6320"/>
                    <a:pt x="1" y="6335"/>
                  </a:cubicBezTo>
                  <a:lnTo>
                    <a:pt x="3132" y="6335"/>
                  </a:lnTo>
                  <a:cubicBezTo>
                    <a:pt x="3827" y="4161"/>
                    <a:pt x="4654" y="2044"/>
                    <a:pt x="5596" y="0"/>
                  </a:cubicBezTo>
                  <a:close/>
                  <a:moveTo>
                    <a:pt x="21469" y="0"/>
                  </a:moveTo>
                  <a:cubicBezTo>
                    <a:pt x="20700" y="1247"/>
                    <a:pt x="20179" y="2610"/>
                    <a:pt x="19976" y="4117"/>
                  </a:cubicBezTo>
                  <a:cubicBezTo>
                    <a:pt x="19700" y="6219"/>
                    <a:pt x="19628" y="8988"/>
                    <a:pt x="19497" y="12032"/>
                  </a:cubicBezTo>
                  <a:lnTo>
                    <a:pt x="23150" y="12032"/>
                  </a:lnTo>
                  <a:cubicBezTo>
                    <a:pt x="23542" y="8930"/>
                    <a:pt x="23817" y="6132"/>
                    <a:pt x="24092" y="3929"/>
                  </a:cubicBezTo>
                  <a:cubicBezTo>
                    <a:pt x="24295" y="2450"/>
                    <a:pt x="24687" y="1146"/>
                    <a:pt x="25252" y="0"/>
                  </a:cubicBezTo>
                  <a:close/>
                </a:path>
              </a:pathLst>
            </a:custGeom>
            <a:solidFill>
              <a:schemeClr val="dk1">
                <a:alpha val="28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2371275" y="1939550"/>
              <a:ext cx="463525" cy="300800"/>
            </a:xfrm>
            <a:custGeom>
              <a:rect b="b" l="l" r="r" t="t"/>
              <a:pathLst>
                <a:path extrusionOk="0" h="12032" w="18541">
                  <a:moveTo>
                    <a:pt x="2668" y="0"/>
                  </a:moveTo>
                  <a:cubicBezTo>
                    <a:pt x="1726" y="2044"/>
                    <a:pt x="899" y="4161"/>
                    <a:pt x="204" y="6335"/>
                  </a:cubicBezTo>
                  <a:lnTo>
                    <a:pt x="1073" y="6335"/>
                  </a:lnTo>
                  <a:cubicBezTo>
                    <a:pt x="421" y="6871"/>
                    <a:pt x="1" y="7654"/>
                    <a:pt x="1" y="8553"/>
                  </a:cubicBezTo>
                  <a:lnTo>
                    <a:pt x="1" y="9176"/>
                  </a:lnTo>
                  <a:cubicBezTo>
                    <a:pt x="1" y="10742"/>
                    <a:pt x="1276" y="12032"/>
                    <a:pt x="2856" y="12032"/>
                  </a:cubicBezTo>
                  <a:lnTo>
                    <a:pt x="16569" y="12032"/>
                  </a:lnTo>
                  <a:cubicBezTo>
                    <a:pt x="16700" y="8988"/>
                    <a:pt x="16772" y="6219"/>
                    <a:pt x="17048" y="4117"/>
                  </a:cubicBezTo>
                  <a:cubicBezTo>
                    <a:pt x="17251" y="2610"/>
                    <a:pt x="17772" y="1247"/>
                    <a:pt x="18541" y="0"/>
                  </a:cubicBezTo>
                  <a:close/>
                </a:path>
              </a:pathLst>
            </a:custGeom>
            <a:solidFill>
              <a:schemeClr val="dk1">
                <a:alpha val="28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3477300" y="3293800"/>
              <a:ext cx="258400" cy="60200"/>
            </a:xfrm>
            <a:custGeom>
              <a:rect b="b" l="l" r="r" t="t"/>
              <a:pathLst>
                <a:path extrusionOk="0" h="2408" w="10336">
                  <a:moveTo>
                    <a:pt x="2827" y="1"/>
                  </a:moveTo>
                  <a:cubicBezTo>
                    <a:pt x="1407" y="1"/>
                    <a:pt x="218" y="1045"/>
                    <a:pt x="0" y="2407"/>
                  </a:cubicBezTo>
                  <a:cubicBezTo>
                    <a:pt x="3407" y="1798"/>
                    <a:pt x="6857" y="1030"/>
                    <a:pt x="10336" y="59"/>
                  </a:cubicBezTo>
                  <a:cubicBezTo>
                    <a:pt x="10321" y="44"/>
                    <a:pt x="10321" y="15"/>
                    <a:pt x="10321" y="1"/>
                  </a:cubicBezTo>
                  <a:close/>
                </a:path>
              </a:pathLst>
            </a:custGeom>
            <a:solidFill>
              <a:srgbClr val="76A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3735325" y="3293800"/>
              <a:ext cx="5100" cy="1475"/>
            </a:xfrm>
            <a:custGeom>
              <a:rect b="b" l="l" r="r" t="t"/>
              <a:pathLst>
                <a:path extrusionOk="0" h="59" w="204">
                  <a:moveTo>
                    <a:pt x="0" y="1"/>
                  </a:moveTo>
                  <a:cubicBezTo>
                    <a:pt x="0" y="15"/>
                    <a:pt x="0" y="44"/>
                    <a:pt x="15" y="59"/>
                  </a:cubicBezTo>
                  <a:cubicBezTo>
                    <a:pt x="73" y="44"/>
                    <a:pt x="145" y="15"/>
                    <a:pt x="203" y="1"/>
                  </a:cubicBezTo>
                  <a:close/>
                </a:path>
              </a:pathLst>
            </a:custGeom>
            <a:solidFill>
              <a:srgbClr val="DDA5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476225" y="3295250"/>
              <a:ext cx="430175" cy="299725"/>
            </a:xfrm>
            <a:custGeom>
              <a:rect b="b" l="l" r="r" t="t"/>
              <a:pathLst>
                <a:path extrusionOk="0" h="11989" w="17207">
                  <a:moveTo>
                    <a:pt x="10379" y="1"/>
                  </a:moveTo>
                  <a:cubicBezTo>
                    <a:pt x="6900" y="972"/>
                    <a:pt x="3450" y="1740"/>
                    <a:pt x="43" y="2349"/>
                  </a:cubicBezTo>
                  <a:cubicBezTo>
                    <a:pt x="15" y="2509"/>
                    <a:pt x="0" y="2654"/>
                    <a:pt x="0" y="2813"/>
                  </a:cubicBezTo>
                  <a:lnTo>
                    <a:pt x="0" y="3422"/>
                  </a:lnTo>
                  <a:cubicBezTo>
                    <a:pt x="0" y="5002"/>
                    <a:pt x="1290" y="6292"/>
                    <a:pt x="2870" y="6292"/>
                  </a:cubicBezTo>
                  <a:lnTo>
                    <a:pt x="7364" y="6292"/>
                  </a:lnTo>
                  <a:cubicBezTo>
                    <a:pt x="6726" y="6814"/>
                    <a:pt x="6291" y="7611"/>
                    <a:pt x="6291" y="8510"/>
                  </a:cubicBezTo>
                  <a:lnTo>
                    <a:pt x="6291" y="9119"/>
                  </a:lnTo>
                  <a:cubicBezTo>
                    <a:pt x="6291" y="10699"/>
                    <a:pt x="7581" y="11989"/>
                    <a:pt x="9161" y="11989"/>
                  </a:cubicBezTo>
                  <a:lnTo>
                    <a:pt x="17206" y="11989"/>
                  </a:lnTo>
                  <a:cubicBezTo>
                    <a:pt x="13901" y="8655"/>
                    <a:pt x="11452" y="5016"/>
                    <a:pt x="10654" y="1595"/>
                  </a:cubicBezTo>
                  <a:cubicBezTo>
                    <a:pt x="10538" y="1059"/>
                    <a:pt x="10437" y="537"/>
                    <a:pt x="10379" y="1"/>
                  </a:cubicBezTo>
                  <a:close/>
                </a:path>
              </a:pathLst>
            </a:custGeom>
            <a:solidFill>
              <a:schemeClr val="dk1">
                <a:alpha val="28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735675" y="3293800"/>
              <a:ext cx="260950" cy="301175"/>
            </a:xfrm>
            <a:custGeom>
              <a:rect b="b" l="l" r="r" t="t"/>
              <a:pathLst>
                <a:path extrusionOk="0" h="12047" w="10438">
                  <a:moveTo>
                    <a:pt x="189" y="1"/>
                  </a:moveTo>
                  <a:cubicBezTo>
                    <a:pt x="131" y="15"/>
                    <a:pt x="59" y="44"/>
                    <a:pt x="1" y="59"/>
                  </a:cubicBezTo>
                  <a:cubicBezTo>
                    <a:pt x="59" y="595"/>
                    <a:pt x="160" y="1117"/>
                    <a:pt x="276" y="1653"/>
                  </a:cubicBezTo>
                  <a:cubicBezTo>
                    <a:pt x="1074" y="5074"/>
                    <a:pt x="3523" y="8713"/>
                    <a:pt x="6828" y="12047"/>
                  </a:cubicBezTo>
                  <a:lnTo>
                    <a:pt x="10438" y="12047"/>
                  </a:lnTo>
                  <a:cubicBezTo>
                    <a:pt x="6379" y="9119"/>
                    <a:pt x="3262" y="5553"/>
                    <a:pt x="2378" y="1827"/>
                  </a:cubicBezTo>
                  <a:cubicBezTo>
                    <a:pt x="2248" y="1233"/>
                    <a:pt x="2161" y="624"/>
                    <a:pt x="2103" y="1"/>
                  </a:cubicBezTo>
                  <a:close/>
                </a:path>
              </a:pathLst>
            </a:custGeom>
            <a:solidFill>
              <a:schemeClr val="dk1">
                <a:alpha val="28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3788225" y="3293800"/>
              <a:ext cx="674800" cy="301175"/>
            </a:xfrm>
            <a:custGeom>
              <a:rect b="b" l="l" r="r" t="t"/>
              <a:pathLst>
                <a:path extrusionOk="0" h="12047" w="26992">
                  <a:moveTo>
                    <a:pt x="1" y="1"/>
                  </a:moveTo>
                  <a:cubicBezTo>
                    <a:pt x="59" y="624"/>
                    <a:pt x="146" y="1233"/>
                    <a:pt x="276" y="1827"/>
                  </a:cubicBezTo>
                  <a:cubicBezTo>
                    <a:pt x="1160" y="5553"/>
                    <a:pt x="4277" y="9119"/>
                    <a:pt x="8336" y="12047"/>
                  </a:cubicBezTo>
                  <a:lnTo>
                    <a:pt x="24136" y="12047"/>
                  </a:lnTo>
                  <a:cubicBezTo>
                    <a:pt x="25716" y="12047"/>
                    <a:pt x="26992" y="10757"/>
                    <a:pt x="26992" y="9177"/>
                  </a:cubicBezTo>
                  <a:lnTo>
                    <a:pt x="26992" y="8568"/>
                  </a:lnTo>
                  <a:cubicBezTo>
                    <a:pt x="26992" y="6988"/>
                    <a:pt x="25716" y="5698"/>
                    <a:pt x="24136" y="5698"/>
                  </a:cubicBezTo>
                  <a:lnTo>
                    <a:pt x="19628" y="5698"/>
                  </a:lnTo>
                  <a:cubicBezTo>
                    <a:pt x="20280" y="5176"/>
                    <a:pt x="20701" y="4379"/>
                    <a:pt x="20701" y="3480"/>
                  </a:cubicBezTo>
                  <a:lnTo>
                    <a:pt x="20701" y="2871"/>
                  </a:lnTo>
                  <a:cubicBezTo>
                    <a:pt x="20701" y="1291"/>
                    <a:pt x="19425" y="1"/>
                    <a:pt x="17845" y="1"/>
                  </a:cubicBezTo>
                  <a:close/>
                </a:path>
              </a:pathLst>
            </a:custGeom>
            <a:solidFill>
              <a:schemeClr val="dk1">
                <a:alpha val="28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4319850" y="1788800"/>
              <a:ext cx="350475" cy="301175"/>
            </a:xfrm>
            <a:custGeom>
              <a:rect b="b" l="l" r="r" t="t"/>
              <a:pathLst>
                <a:path extrusionOk="0" h="12047" w="14019">
                  <a:moveTo>
                    <a:pt x="1" y="0"/>
                  </a:moveTo>
                  <a:cubicBezTo>
                    <a:pt x="5263" y="4262"/>
                    <a:pt x="7756" y="8335"/>
                    <a:pt x="8858" y="12046"/>
                  </a:cubicBezTo>
                  <a:lnTo>
                    <a:pt x="14018" y="12046"/>
                  </a:lnTo>
                  <a:cubicBezTo>
                    <a:pt x="12612" y="6059"/>
                    <a:pt x="10887" y="2914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518100" y="1788800"/>
              <a:ext cx="538525" cy="301175"/>
            </a:xfrm>
            <a:custGeom>
              <a:rect b="b" l="l" r="r" t="t"/>
              <a:pathLst>
                <a:path extrusionOk="0" h="12047" w="21541">
                  <a:moveTo>
                    <a:pt x="19395" y="5784"/>
                  </a:moveTo>
                  <a:cubicBezTo>
                    <a:pt x="20077" y="7335"/>
                    <a:pt x="20685" y="8915"/>
                    <a:pt x="21207" y="10524"/>
                  </a:cubicBezTo>
                  <a:cubicBezTo>
                    <a:pt x="21425" y="10118"/>
                    <a:pt x="21541" y="9669"/>
                    <a:pt x="21541" y="9176"/>
                  </a:cubicBezTo>
                  <a:lnTo>
                    <a:pt x="21541" y="8567"/>
                  </a:lnTo>
                  <a:cubicBezTo>
                    <a:pt x="21541" y="7234"/>
                    <a:pt x="20627" y="6103"/>
                    <a:pt x="19395" y="5784"/>
                  </a:cubicBezTo>
                  <a:close/>
                  <a:moveTo>
                    <a:pt x="0" y="0"/>
                  </a:moveTo>
                  <a:cubicBezTo>
                    <a:pt x="2957" y="2914"/>
                    <a:pt x="4682" y="6059"/>
                    <a:pt x="6088" y="12046"/>
                  </a:cubicBezTo>
                  <a:lnTo>
                    <a:pt x="10161" y="12046"/>
                  </a:lnTo>
                  <a:cubicBezTo>
                    <a:pt x="8944" y="6451"/>
                    <a:pt x="7248" y="3001"/>
                    <a:pt x="4653" y="0"/>
                  </a:cubicBezTo>
                  <a:close/>
                </a:path>
              </a:pathLst>
            </a:custGeom>
            <a:solidFill>
              <a:schemeClr val="dk1">
                <a:alpha val="28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4634425" y="1788800"/>
              <a:ext cx="413875" cy="301175"/>
            </a:xfrm>
            <a:custGeom>
              <a:rect b="b" l="l" r="r" t="t"/>
              <a:pathLst>
                <a:path extrusionOk="0" h="12047" w="16555">
                  <a:moveTo>
                    <a:pt x="0" y="0"/>
                  </a:moveTo>
                  <a:cubicBezTo>
                    <a:pt x="2595" y="3001"/>
                    <a:pt x="4291" y="6451"/>
                    <a:pt x="5508" y="12046"/>
                  </a:cubicBezTo>
                  <a:lnTo>
                    <a:pt x="14032" y="12046"/>
                  </a:lnTo>
                  <a:cubicBezTo>
                    <a:pt x="15119" y="12046"/>
                    <a:pt x="16076" y="11423"/>
                    <a:pt x="16554" y="10524"/>
                  </a:cubicBezTo>
                  <a:cubicBezTo>
                    <a:pt x="16032" y="8915"/>
                    <a:pt x="15424" y="7335"/>
                    <a:pt x="14742" y="5784"/>
                  </a:cubicBezTo>
                  <a:cubicBezTo>
                    <a:pt x="14510" y="5726"/>
                    <a:pt x="14278" y="5697"/>
                    <a:pt x="14032" y="5697"/>
                  </a:cubicBezTo>
                  <a:lnTo>
                    <a:pt x="9524" y="5697"/>
                  </a:lnTo>
                  <a:cubicBezTo>
                    <a:pt x="10176" y="5175"/>
                    <a:pt x="10596" y="4378"/>
                    <a:pt x="10596" y="3479"/>
                  </a:cubicBezTo>
                  <a:lnTo>
                    <a:pt x="10596" y="2870"/>
                  </a:lnTo>
                  <a:cubicBezTo>
                    <a:pt x="10596" y="1290"/>
                    <a:pt x="9321" y="0"/>
                    <a:pt x="7741" y="0"/>
                  </a:cubicBezTo>
                  <a:close/>
                </a:path>
              </a:pathLst>
            </a:custGeom>
            <a:solidFill>
              <a:schemeClr val="dk1">
                <a:alpha val="28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4273100" y="1788800"/>
              <a:ext cx="268200" cy="301175"/>
            </a:xfrm>
            <a:custGeom>
              <a:rect b="b" l="l" r="r" t="t"/>
              <a:pathLst>
                <a:path extrusionOk="0" h="12047" w="10728">
                  <a:moveTo>
                    <a:pt x="1" y="0"/>
                  </a:moveTo>
                  <a:cubicBezTo>
                    <a:pt x="6234" y="4363"/>
                    <a:pt x="8640" y="8422"/>
                    <a:pt x="9409" y="12046"/>
                  </a:cubicBezTo>
                  <a:lnTo>
                    <a:pt x="10728" y="12046"/>
                  </a:lnTo>
                  <a:cubicBezTo>
                    <a:pt x="9626" y="8335"/>
                    <a:pt x="7133" y="4262"/>
                    <a:pt x="1871" y="0"/>
                  </a:cubicBezTo>
                  <a:close/>
                </a:path>
              </a:pathLst>
            </a:custGeom>
            <a:solidFill>
              <a:schemeClr val="dk1">
                <a:alpha val="28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4069800" y="1788800"/>
              <a:ext cx="438525" cy="301175"/>
            </a:xfrm>
            <a:custGeom>
              <a:rect b="b" l="l" r="r" t="t"/>
              <a:pathLst>
                <a:path extrusionOk="0" h="12047" w="17541">
                  <a:moveTo>
                    <a:pt x="2871" y="0"/>
                  </a:moveTo>
                  <a:cubicBezTo>
                    <a:pt x="1291" y="0"/>
                    <a:pt x="1" y="1290"/>
                    <a:pt x="1" y="2870"/>
                  </a:cubicBezTo>
                  <a:lnTo>
                    <a:pt x="1" y="3479"/>
                  </a:lnTo>
                  <a:cubicBezTo>
                    <a:pt x="1" y="5059"/>
                    <a:pt x="1291" y="6349"/>
                    <a:pt x="2871" y="6349"/>
                  </a:cubicBezTo>
                  <a:lnTo>
                    <a:pt x="7365" y="6349"/>
                  </a:lnTo>
                  <a:cubicBezTo>
                    <a:pt x="6727" y="6871"/>
                    <a:pt x="6292" y="7668"/>
                    <a:pt x="6292" y="8567"/>
                  </a:cubicBezTo>
                  <a:lnTo>
                    <a:pt x="6292" y="9176"/>
                  </a:lnTo>
                  <a:cubicBezTo>
                    <a:pt x="6292" y="10756"/>
                    <a:pt x="7582" y="12046"/>
                    <a:pt x="9162" y="12046"/>
                  </a:cubicBezTo>
                  <a:lnTo>
                    <a:pt x="17541" y="12046"/>
                  </a:lnTo>
                  <a:cubicBezTo>
                    <a:pt x="16772" y="8422"/>
                    <a:pt x="14366" y="4363"/>
                    <a:pt x="8133" y="0"/>
                  </a:cubicBezTo>
                  <a:close/>
                </a:path>
              </a:pathLst>
            </a:custGeom>
            <a:solidFill>
              <a:schemeClr val="dk1">
                <a:alpha val="28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2142250" y="1867800"/>
              <a:ext cx="986825" cy="301175"/>
            </a:xfrm>
            <a:custGeom>
              <a:rect b="b" l="l" r="r" t="t"/>
              <a:pathLst>
                <a:path extrusionOk="0" h="12047" w="39473">
                  <a:moveTo>
                    <a:pt x="2856" y="0"/>
                  </a:moveTo>
                  <a:cubicBezTo>
                    <a:pt x="1291" y="0"/>
                    <a:pt x="0" y="1290"/>
                    <a:pt x="0" y="2870"/>
                  </a:cubicBezTo>
                  <a:lnTo>
                    <a:pt x="0" y="3479"/>
                  </a:lnTo>
                  <a:cubicBezTo>
                    <a:pt x="0" y="5059"/>
                    <a:pt x="1291" y="6349"/>
                    <a:pt x="2856" y="6349"/>
                  </a:cubicBezTo>
                  <a:lnTo>
                    <a:pt x="7364" y="6349"/>
                  </a:lnTo>
                  <a:cubicBezTo>
                    <a:pt x="6712" y="6871"/>
                    <a:pt x="6292" y="7668"/>
                    <a:pt x="6292" y="8567"/>
                  </a:cubicBezTo>
                  <a:lnTo>
                    <a:pt x="6292" y="9176"/>
                  </a:lnTo>
                  <a:cubicBezTo>
                    <a:pt x="6292" y="10756"/>
                    <a:pt x="7582" y="12046"/>
                    <a:pt x="9162" y="12046"/>
                  </a:cubicBezTo>
                  <a:lnTo>
                    <a:pt x="36617" y="12046"/>
                  </a:lnTo>
                  <a:cubicBezTo>
                    <a:pt x="38182" y="12046"/>
                    <a:pt x="39472" y="10756"/>
                    <a:pt x="39472" y="9176"/>
                  </a:cubicBezTo>
                  <a:lnTo>
                    <a:pt x="39472" y="8567"/>
                  </a:lnTo>
                  <a:cubicBezTo>
                    <a:pt x="39472" y="6987"/>
                    <a:pt x="38182" y="5697"/>
                    <a:pt x="36617" y="5697"/>
                  </a:cubicBezTo>
                  <a:lnTo>
                    <a:pt x="32108" y="5697"/>
                  </a:lnTo>
                  <a:cubicBezTo>
                    <a:pt x="32761" y="5175"/>
                    <a:pt x="33181" y="4378"/>
                    <a:pt x="33181" y="3479"/>
                  </a:cubicBezTo>
                  <a:lnTo>
                    <a:pt x="33181" y="2870"/>
                  </a:lnTo>
                  <a:cubicBezTo>
                    <a:pt x="33181" y="1290"/>
                    <a:pt x="31891" y="0"/>
                    <a:pt x="30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3404825" y="3222050"/>
              <a:ext cx="986825" cy="301175"/>
            </a:xfrm>
            <a:custGeom>
              <a:rect b="b" l="l" r="r" t="t"/>
              <a:pathLst>
                <a:path extrusionOk="0" h="12047" w="39473">
                  <a:moveTo>
                    <a:pt x="2856" y="1"/>
                  </a:moveTo>
                  <a:cubicBezTo>
                    <a:pt x="1276" y="1"/>
                    <a:pt x="0" y="1291"/>
                    <a:pt x="0" y="2871"/>
                  </a:cubicBezTo>
                  <a:lnTo>
                    <a:pt x="0" y="3494"/>
                  </a:lnTo>
                  <a:cubicBezTo>
                    <a:pt x="0" y="5060"/>
                    <a:pt x="1276" y="6350"/>
                    <a:pt x="2856" y="6350"/>
                  </a:cubicBezTo>
                  <a:lnTo>
                    <a:pt x="7364" y="6350"/>
                  </a:lnTo>
                  <a:cubicBezTo>
                    <a:pt x="6712" y="6886"/>
                    <a:pt x="6291" y="7669"/>
                    <a:pt x="6291" y="8568"/>
                  </a:cubicBezTo>
                  <a:lnTo>
                    <a:pt x="6291" y="9191"/>
                  </a:lnTo>
                  <a:cubicBezTo>
                    <a:pt x="6291" y="10757"/>
                    <a:pt x="7582" y="12047"/>
                    <a:pt x="9147" y="12047"/>
                  </a:cubicBezTo>
                  <a:lnTo>
                    <a:pt x="36602" y="12047"/>
                  </a:lnTo>
                  <a:cubicBezTo>
                    <a:pt x="38182" y="12047"/>
                    <a:pt x="39472" y="10757"/>
                    <a:pt x="39472" y="9191"/>
                  </a:cubicBezTo>
                  <a:lnTo>
                    <a:pt x="39472" y="8568"/>
                  </a:lnTo>
                  <a:cubicBezTo>
                    <a:pt x="39472" y="6988"/>
                    <a:pt x="38182" y="5698"/>
                    <a:pt x="36602" y="5698"/>
                  </a:cubicBezTo>
                  <a:lnTo>
                    <a:pt x="32108" y="5698"/>
                  </a:lnTo>
                  <a:cubicBezTo>
                    <a:pt x="32761" y="5176"/>
                    <a:pt x="33181" y="4378"/>
                    <a:pt x="33181" y="3494"/>
                  </a:cubicBezTo>
                  <a:lnTo>
                    <a:pt x="33181" y="2871"/>
                  </a:lnTo>
                  <a:cubicBezTo>
                    <a:pt x="33181" y="1291"/>
                    <a:pt x="31891" y="1"/>
                    <a:pt x="303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3998425" y="1717050"/>
              <a:ext cx="986800" cy="301150"/>
            </a:xfrm>
            <a:custGeom>
              <a:rect b="b" l="l" r="r" t="t"/>
              <a:pathLst>
                <a:path extrusionOk="0" h="12046" w="39472">
                  <a:moveTo>
                    <a:pt x="2856" y="0"/>
                  </a:moveTo>
                  <a:cubicBezTo>
                    <a:pt x="1276" y="0"/>
                    <a:pt x="0" y="1290"/>
                    <a:pt x="0" y="2870"/>
                  </a:cubicBezTo>
                  <a:lnTo>
                    <a:pt x="0" y="3493"/>
                  </a:lnTo>
                  <a:cubicBezTo>
                    <a:pt x="0" y="5059"/>
                    <a:pt x="1276" y="6349"/>
                    <a:pt x="2856" y="6349"/>
                  </a:cubicBezTo>
                  <a:lnTo>
                    <a:pt x="7364" y="6349"/>
                  </a:lnTo>
                  <a:cubicBezTo>
                    <a:pt x="6712" y="6885"/>
                    <a:pt x="6291" y="7668"/>
                    <a:pt x="6291" y="8567"/>
                  </a:cubicBezTo>
                  <a:lnTo>
                    <a:pt x="6291" y="9190"/>
                  </a:lnTo>
                  <a:cubicBezTo>
                    <a:pt x="6291" y="10756"/>
                    <a:pt x="7581" y="12046"/>
                    <a:pt x="9147" y="12046"/>
                  </a:cubicBezTo>
                  <a:lnTo>
                    <a:pt x="36602" y="12046"/>
                  </a:lnTo>
                  <a:cubicBezTo>
                    <a:pt x="38182" y="12046"/>
                    <a:pt x="39472" y="10756"/>
                    <a:pt x="39472" y="9190"/>
                  </a:cubicBezTo>
                  <a:lnTo>
                    <a:pt x="39472" y="8567"/>
                  </a:lnTo>
                  <a:cubicBezTo>
                    <a:pt x="39472" y="6987"/>
                    <a:pt x="38182" y="5697"/>
                    <a:pt x="36602" y="5697"/>
                  </a:cubicBezTo>
                  <a:lnTo>
                    <a:pt x="32108" y="5697"/>
                  </a:lnTo>
                  <a:cubicBezTo>
                    <a:pt x="32760" y="5175"/>
                    <a:pt x="33181" y="4378"/>
                    <a:pt x="33181" y="3493"/>
                  </a:cubicBezTo>
                  <a:lnTo>
                    <a:pt x="33181" y="2870"/>
                  </a:lnTo>
                  <a:cubicBezTo>
                    <a:pt x="33181" y="1290"/>
                    <a:pt x="31891" y="0"/>
                    <a:pt x="30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/>
          <p:cNvSpPr txBox="1"/>
          <p:nvPr>
            <p:ph type="title"/>
          </p:nvPr>
        </p:nvSpPr>
        <p:spPr>
          <a:xfrm>
            <a:off x="713225" y="472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Emisión de luz artificial</a:t>
            </a:r>
            <a:endParaRPr b="1"/>
          </a:p>
        </p:txBody>
      </p:sp>
      <p:pic>
        <p:nvPicPr>
          <p:cNvPr id="877" name="Google Shape;8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00" y="725475"/>
            <a:ext cx="4192550" cy="3720150"/>
          </a:xfrm>
          <a:prstGeom prst="rect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8" name="Google Shape;8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91" y="725475"/>
            <a:ext cx="4200910" cy="3720150"/>
          </a:xfrm>
          <a:prstGeom prst="rect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9" name="Google Shape;87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25" y="3975250"/>
            <a:ext cx="778836" cy="1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39"/>
          <p:cNvSpPr txBox="1"/>
          <p:nvPr/>
        </p:nvSpPr>
        <p:spPr>
          <a:xfrm>
            <a:off x="854425" y="4584200"/>
            <a:ext cx="3897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FA8DC"/>
                </a:solidFill>
                <a:latin typeface="Cairo"/>
                <a:ea typeface="Cairo"/>
                <a:cs typeface="Cairo"/>
                <a:sym typeface="Cairo"/>
              </a:rPr>
              <a:t>https://www.lightpollutionmap.info/</a:t>
            </a:r>
            <a:endParaRPr u="sng">
              <a:solidFill>
                <a:srgbClr val="6FA8DC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81" name="Google Shape;881;p39"/>
          <p:cNvSpPr/>
          <p:nvPr/>
        </p:nvSpPr>
        <p:spPr>
          <a:xfrm>
            <a:off x="408975" y="822900"/>
            <a:ext cx="1751100" cy="5727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Rubaya</a:t>
            </a:r>
            <a:r>
              <a:rPr lang="en"/>
              <a:t> (Africa):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342.564</a:t>
            </a:r>
            <a:r>
              <a:rPr lang="en"/>
              <a:t> habitantes</a:t>
            </a:r>
            <a:endParaRPr/>
          </a:p>
        </p:txBody>
      </p:sp>
      <p:sp>
        <p:nvSpPr>
          <p:cNvPr id="882" name="Google Shape;882;p39"/>
          <p:cNvSpPr/>
          <p:nvPr/>
        </p:nvSpPr>
        <p:spPr>
          <a:xfrm>
            <a:off x="4752375" y="822900"/>
            <a:ext cx="1751100" cy="5727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Alta</a:t>
            </a:r>
            <a:r>
              <a:rPr lang="en"/>
              <a:t> (Noruega):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19.822</a:t>
            </a:r>
            <a:r>
              <a:rPr lang="en"/>
              <a:t> habitantes</a:t>
            </a:r>
            <a:endParaRPr/>
          </a:p>
        </p:txBody>
      </p:sp>
      <p:pic>
        <p:nvPicPr>
          <p:cNvPr id="883" name="Google Shape;88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9524" y="2095276"/>
            <a:ext cx="2584899" cy="20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39"/>
          <p:cNvSpPr/>
          <p:nvPr/>
        </p:nvSpPr>
        <p:spPr>
          <a:xfrm>
            <a:off x="408975" y="822900"/>
            <a:ext cx="2441400" cy="5727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Rubaya</a:t>
            </a:r>
            <a:r>
              <a:rPr lang="en"/>
              <a:t> (Rep. Dem. Congo):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342.564</a:t>
            </a:r>
            <a:r>
              <a:rPr lang="en"/>
              <a:t> habitantes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0"/>
          <p:cNvSpPr txBox="1"/>
          <p:nvPr>
            <p:ph type="title"/>
          </p:nvPr>
        </p:nvSpPr>
        <p:spPr>
          <a:xfrm>
            <a:off x="713225" y="199675"/>
            <a:ext cx="467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PCA</a:t>
            </a:r>
            <a:endParaRPr b="1"/>
          </a:p>
        </p:txBody>
      </p:sp>
      <p:pic>
        <p:nvPicPr>
          <p:cNvPr id="890" name="Google Shape;890;p40"/>
          <p:cNvPicPr preferRelativeResize="0"/>
          <p:nvPr/>
        </p:nvPicPr>
        <p:blipFill rotWithShape="1">
          <a:blip r:embed="rId3">
            <a:alphaModFix/>
          </a:blip>
          <a:srcRect b="0" l="0" r="1078" t="0"/>
          <a:stretch/>
        </p:blipFill>
        <p:spPr>
          <a:xfrm>
            <a:off x="74700" y="1070700"/>
            <a:ext cx="5740051" cy="3495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1" name="Google Shape;891;p40"/>
          <p:cNvGraphicFramePr/>
          <p:nvPr/>
        </p:nvGraphicFramePr>
        <p:xfrm>
          <a:off x="5892625" y="313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{5328121F-406B-46A8-9EAC-F83A86D3B425}</a:tableStyleId>
              </a:tblPr>
              <a:tblGrid>
                <a:gridCol w="999375"/>
                <a:gridCol w="458750"/>
                <a:gridCol w="992075"/>
                <a:gridCol w="466050"/>
              </a:tblGrid>
              <a:tr h="3829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1ra comp. ppal</a:t>
                      </a:r>
                      <a:endParaRPr b="1" sz="1200"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2da comp. ppal</a:t>
                      </a:r>
                      <a:endParaRPr b="1" sz="1200"/>
                    </a:p>
                  </a:txBody>
                  <a:tcPr marT="91425" marB="91425" marR="91425" marL="91425"/>
                </a:tc>
                <a:tc hMerge="1"/>
              </a:tr>
              <a:tr h="23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Area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0.26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temp.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0.23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Built-up area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0.26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LMIC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0.22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CO2 transp.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0.25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Asia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0.22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GDP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0.24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Longitude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0.19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MDR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0.23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PM25 total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0.18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92" name="Google Shape;8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625" y="2751490"/>
            <a:ext cx="2916250" cy="201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1"/>
          <p:cNvSpPr txBox="1"/>
          <p:nvPr>
            <p:ph type="title"/>
          </p:nvPr>
        </p:nvSpPr>
        <p:spPr>
          <a:xfrm>
            <a:off x="713225" y="199675"/>
            <a:ext cx="467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PCA</a:t>
            </a:r>
            <a:endParaRPr b="1"/>
          </a:p>
        </p:txBody>
      </p:sp>
      <p:pic>
        <p:nvPicPr>
          <p:cNvPr id="898" name="Google Shape;898;p41"/>
          <p:cNvPicPr preferRelativeResize="0"/>
          <p:nvPr/>
        </p:nvPicPr>
        <p:blipFill rotWithShape="1">
          <a:blip r:embed="rId3">
            <a:alphaModFix/>
          </a:blip>
          <a:srcRect b="0" l="0" r="1078" t="0"/>
          <a:stretch/>
        </p:blipFill>
        <p:spPr>
          <a:xfrm>
            <a:off x="74700" y="1070700"/>
            <a:ext cx="5740051" cy="3495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9" name="Google Shape;899;p41"/>
          <p:cNvGraphicFramePr/>
          <p:nvPr/>
        </p:nvGraphicFramePr>
        <p:xfrm>
          <a:off x="5892625" y="3132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{5328121F-406B-46A8-9EAC-F83A86D3B425}</a:tableStyleId>
              </a:tblPr>
              <a:tblGrid>
                <a:gridCol w="999375"/>
                <a:gridCol w="458750"/>
                <a:gridCol w="992075"/>
                <a:gridCol w="466050"/>
              </a:tblGrid>
              <a:tr h="3829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1ra comp. ppal</a:t>
                      </a:r>
                      <a:endParaRPr b="1" sz="1200"/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2da comp. ppal</a:t>
                      </a:r>
                      <a:endParaRPr b="1" sz="1200"/>
                    </a:p>
                  </a:txBody>
                  <a:tcPr marT="91425" marB="91425" marR="91425" marL="91425"/>
                </a:tc>
                <a:tc hMerge="1"/>
              </a:tr>
              <a:tr h="23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Area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0.26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Avg. temp.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0.23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Built-up area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0.26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LMIC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0.22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CO2 transp.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0.25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Asia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0.22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GDP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0.24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Longitude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0.19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MDR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0.23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PM25 total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90000"/>
                          </a:solidFill>
                        </a:rPr>
                        <a:t>0.18</a:t>
                      </a:r>
                      <a:endParaRPr b="1" sz="10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00" name="Google Shape;9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625" y="2751490"/>
            <a:ext cx="2916250" cy="201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1"/>
          <p:cNvPicPr preferRelativeResize="0"/>
          <p:nvPr/>
        </p:nvPicPr>
        <p:blipFill rotWithShape="1">
          <a:blip r:embed="rId5">
            <a:alphaModFix/>
          </a:blip>
          <a:srcRect b="842" l="504" r="495" t="0"/>
          <a:stretch/>
        </p:blipFill>
        <p:spPr>
          <a:xfrm>
            <a:off x="98225" y="1085431"/>
            <a:ext cx="5740049" cy="346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2"/>
          <p:cNvSpPr txBox="1"/>
          <p:nvPr>
            <p:ph type="title"/>
          </p:nvPr>
        </p:nvSpPr>
        <p:spPr>
          <a:xfrm>
            <a:off x="713225" y="1996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Modelos predictivos de regresión</a:t>
            </a:r>
            <a:endParaRPr b="1"/>
          </a:p>
        </p:txBody>
      </p:sp>
      <p:graphicFrame>
        <p:nvGraphicFramePr>
          <p:cNvPr id="907" name="Google Shape;907;p42"/>
          <p:cNvGraphicFramePr/>
          <p:nvPr/>
        </p:nvGraphicFramePr>
        <p:xfrm>
          <a:off x="206650" y="972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{5328121F-406B-46A8-9EAC-F83A86D3B425}</a:tableStyleId>
              </a:tblPr>
              <a:tblGrid>
                <a:gridCol w="1304125"/>
                <a:gridCol w="706925"/>
                <a:gridCol w="663725"/>
              </a:tblGrid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Modelos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KNN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0000"/>
                          </a:solidFill>
                        </a:rPr>
                        <a:t>-</a:t>
                      </a:r>
                      <a:endParaRPr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0.48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Lin. Reg.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0.76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0.67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SVR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0.91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Rand. forest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0.90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3"/>
          <p:cNvSpPr txBox="1"/>
          <p:nvPr>
            <p:ph type="title"/>
          </p:nvPr>
        </p:nvSpPr>
        <p:spPr>
          <a:xfrm>
            <a:off x="713225" y="1996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Modelos predictivos de regresión</a:t>
            </a:r>
            <a:endParaRPr b="1"/>
          </a:p>
        </p:txBody>
      </p:sp>
      <p:graphicFrame>
        <p:nvGraphicFramePr>
          <p:cNvPr id="913" name="Google Shape;913;p43"/>
          <p:cNvGraphicFramePr/>
          <p:nvPr/>
        </p:nvGraphicFramePr>
        <p:xfrm>
          <a:off x="206625" y="972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{5328121F-406B-46A8-9EAC-F83A86D3B425}</a:tableStyleId>
              </a:tblPr>
              <a:tblGrid>
                <a:gridCol w="1304150"/>
                <a:gridCol w="706925"/>
                <a:gridCol w="663725"/>
              </a:tblGrid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Modelos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KNN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0000"/>
                          </a:solidFill>
                        </a:rPr>
                        <a:t>-</a:t>
                      </a:r>
                      <a:endParaRPr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0.48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Lin. Reg.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0.76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0.67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SVR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0.91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Rand. forest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0.90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AdaBoost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0.73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0.72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Gradient 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0.99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0.92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XGBoost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0.99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0.93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4"/>
          <p:cNvSpPr txBox="1"/>
          <p:nvPr>
            <p:ph type="title"/>
          </p:nvPr>
        </p:nvSpPr>
        <p:spPr>
          <a:xfrm>
            <a:off x="713225" y="1996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Modelos predictivos de regresión</a:t>
            </a:r>
            <a:endParaRPr b="1"/>
          </a:p>
        </p:txBody>
      </p:sp>
      <p:graphicFrame>
        <p:nvGraphicFramePr>
          <p:cNvPr id="919" name="Google Shape;919;p44"/>
          <p:cNvGraphicFramePr/>
          <p:nvPr/>
        </p:nvGraphicFramePr>
        <p:xfrm>
          <a:off x="206625" y="972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{5328121F-406B-46A8-9EAC-F83A86D3B425}</a:tableStyleId>
              </a:tblPr>
              <a:tblGrid>
                <a:gridCol w="1304150"/>
                <a:gridCol w="706925"/>
                <a:gridCol w="663725"/>
              </a:tblGrid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Modelos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KNN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0000"/>
                          </a:solidFill>
                        </a:rPr>
                        <a:t>-</a:t>
                      </a:r>
                      <a:endParaRPr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0.48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Lin. Reg.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0.76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0.67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SVR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0.91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Rand. forest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0.90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AdaBoost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0.73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0.72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Gradient 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0.99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0.92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XGBoost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0.99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0.93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</a:tbl>
          </a:graphicData>
        </a:graphic>
      </p:graphicFrame>
      <p:pic>
        <p:nvPicPr>
          <p:cNvPr id="920" name="Google Shape;9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924775"/>
            <a:ext cx="3452174" cy="40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4"/>
          <p:cNvPicPr preferRelativeResize="0"/>
          <p:nvPr/>
        </p:nvPicPr>
        <p:blipFill rotWithShape="1">
          <a:blip r:embed="rId4">
            <a:alphaModFix/>
          </a:blip>
          <a:srcRect b="1107" l="0" r="0" t="0"/>
          <a:stretch/>
        </p:blipFill>
        <p:spPr>
          <a:xfrm>
            <a:off x="2971100" y="924775"/>
            <a:ext cx="3406925" cy="40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5"/>
          <p:cNvSpPr txBox="1"/>
          <p:nvPr>
            <p:ph type="title"/>
          </p:nvPr>
        </p:nvSpPr>
        <p:spPr>
          <a:xfrm>
            <a:off x="713225" y="1996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Modelos predictivos de regresión</a:t>
            </a:r>
            <a:endParaRPr b="1"/>
          </a:p>
        </p:txBody>
      </p:sp>
      <p:graphicFrame>
        <p:nvGraphicFramePr>
          <p:cNvPr id="927" name="Google Shape;927;p45"/>
          <p:cNvGraphicFramePr/>
          <p:nvPr/>
        </p:nvGraphicFramePr>
        <p:xfrm>
          <a:off x="206625" y="972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{5328121F-406B-46A8-9EAC-F83A86D3B425}</a:tableStyleId>
              </a:tblPr>
              <a:tblGrid>
                <a:gridCol w="1304150"/>
                <a:gridCol w="706925"/>
                <a:gridCol w="663725"/>
              </a:tblGrid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Modelos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KNN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0000"/>
                          </a:solidFill>
                        </a:rPr>
                        <a:t>-</a:t>
                      </a:r>
                      <a:endParaRPr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0.48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Lin. Reg.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0.76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0.67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SVR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0.91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Rand. forest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0.90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AdaBoost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0.73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0.72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Gradient 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0.99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0.89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XGBoost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0.99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0.89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</a:tbl>
          </a:graphicData>
        </a:graphic>
      </p:graphicFrame>
      <p:pic>
        <p:nvPicPr>
          <p:cNvPr id="928" name="Google Shape;9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924775"/>
            <a:ext cx="3452174" cy="40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5"/>
          <p:cNvPicPr preferRelativeResize="0"/>
          <p:nvPr/>
        </p:nvPicPr>
        <p:blipFill rotWithShape="1">
          <a:blip r:embed="rId4">
            <a:alphaModFix/>
          </a:blip>
          <a:srcRect b="941" l="0" r="0" t="0"/>
          <a:stretch/>
        </p:blipFill>
        <p:spPr>
          <a:xfrm>
            <a:off x="2957625" y="925500"/>
            <a:ext cx="3413074" cy="40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6"/>
          <p:cNvSpPr txBox="1"/>
          <p:nvPr>
            <p:ph type="title"/>
          </p:nvPr>
        </p:nvSpPr>
        <p:spPr>
          <a:xfrm>
            <a:off x="713225" y="1996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Modelos predictivos de regresión</a:t>
            </a:r>
            <a:endParaRPr b="1"/>
          </a:p>
        </p:txBody>
      </p:sp>
      <p:graphicFrame>
        <p:nvGraphicFramePr>
          <p:cNvPr id="935" name="Google Shape;935;p46"/>
          <p:cNvGraphicFramePr/>
          <p:nvPr/>
        </p:nvGraphicFramePr>
        <p:xfrm>
          <a:off x="206625" y="972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{5328121F-406B-46A8-9EAC-F83A86D3B425}</a:tableStyleId>
              </a:tblPr>
              <a:tblGrid>
                <a:gridCol w="1304150"/>
                <a:gridCol w="706925"/>
                <a:gridCol w="663725"/>
              </a:tblGrid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Modelos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KNN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0000"/>
                          </a:solidFill>
                        </a:rPr>
                        <a:t>-</a:t>
                      </a:r>
                      <a:endParaRPr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0.48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Lin. Reg.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0.76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0.67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SVR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0.91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Rand. forest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0.98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0.90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AdaBoost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0.73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0.72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Gradient 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0.99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0.89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  <a:tr h="4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/>
                        <a:t>XGBoost</a:t>
                      </a:r>
                      <a:endParaRPr i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90000"/>
                          </a:solidFill>
                        </a:rPr>
                        <a:t>0.99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0.89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7E9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EC"/>
                    </a:solidFill>
                  </a:tcPr>
                </a:tc>
              </a:tr>
            </a:tbl>
          </a:graphicData>
        </a:graphic>
      </p:graphicFrame>
      <p:pic>
        <p:nvPicPr>
          <p:cNvPr id="936" name="Google Shape;9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924775"/>
            <a:ext cx="3452174" cy="40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6"/>
          <p:cNvPicPr preferRelativeResize="0"/>
          <p:nvPr/>
        </p:nvPicPr>
        <p:blipFill rotWithShape="1">
          <a:blip r:embed="rId4">
            <a:alphaModFix/>
          </a:blip>
          <a:srcRect b="941" l="0" r="0" t="0"/>
          <a:stretch/>
        </p:blipFill>
        <p:spPr>
          <a:xfrm>
            <a:off x="2957625" y="925500"/>
            <a:ext cx="3413074" cy="4027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8" name="Google Shape;938;p46"/>
          <p:cNvGraphicFramePr/>
          <p:nvPr/>
        </p:nvGraphicFramePr>
        <p:xfrm>
          <a:off x="6481375" y="9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{5328121F-406B-46A8-9EAC-F83A86D3B425}</a:tableStyleId>
              </a:tblPr>
              <a:tblGrid>
                <a:gridCol w="878450"/>
                <a:gridCol w="577875"/>
                <a:gridCol w="545900"/>
                <a:gridCol w="537175"/>
              </a:tblGrid>
              <a:tr h="50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Urbe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Real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(mill. hab.)</a:t>
                      </a:r>
                      <a:endParaRPr b="1" sz="7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Pred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(mill. hab.)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Error</a:t>
                      </a:r>
                      <a:endParaRPr b="1"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rel.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Bs. As.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13.91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14.43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85200C"/>
                          </a:solidFill>
                        </a:rPr>
                        <a:t>3%</a:t>
                      </a:r>
                      <a:endParaRPr b="1" sz="1300">
                        <a:solidFill>
                          <a:srgbClr val="85200C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Rosario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1.10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0.93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85200C"/>
                          </a:solidFill>
                        </a:rPr>
                        <a:t>15%</a:t>
                      </a:r>
                      <a:endParaRPr b="1" sz="1300">
                        <a:solidFill>
                          <a:srgbClr val="85200C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Córdoba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1.37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1.41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85200C"/>
                          </a:solidFill>
                        </a:rPr>
                        <a:t>3%</a:t>
                      </a:r>
                      <a:endParaRPr b="1" sz="1300">
                        <a:solidFill>
                          <a:srgbClr val="85200C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Tokyo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33.03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27.47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85200C"/>
                          </a:solidFill>
                        </a:rPr>
                        <a:t>16%</a:t>
                      </a:r>
                      <a:endParaRPr b="1" sz="1300">
                        <a:solidFill>
                          <a:srgbClr val="85200C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Beijing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17.98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15.99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85200C"/>
                          </a:solidFill>
                        </a:rPr>
                        <a:t>11%</a:t>
                      </a:r>
                      <a:endParaRPr b="1" sz="1300">
                        <a:solidFill>
                          <a:srgbClr val="85200C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L.A.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14.28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14.11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85200C"/>
                          </a:solidFill>
                        </a:rPr>
                        <a:t>1%</a:t>
                      </a:r>
                      <a:endParaRPr b="1" sz="1300">
                        <a:solidFill>
                          <a:srgbClr val="85200C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Paris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9.71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9.65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85200C"/>
                          </a:solidFill>
                        </a:rPr>
                        <a:t>&lt;1%</a:t>
                      </a:r>
                      <a:endParaRPr b="1" sz="1300">
                        <a:solidFill>
                          <a:srgbClr val="85200C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Berlin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3.27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2.92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85200C"/>
                          </a:solidFill>
                        </a:rPr>
                        <a:t>10%</a:t>
                      </a:r>
                      <a:endParaRPr b="1" sz="1300">
                        <a:solidFill>
                          <a:srgbClr val="85200C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7"/>
          <p:cNvSpPr txBox="1"/>
          <p:nvPr>
            <p:ph type="title"/>
          </p:nvPr>
        </p:nvSpPr>
        <p:spPr>
          <a:xfrm>
            <a:off x="713225" y="1996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Distribución de errores</a:t>
            </a:r>
            <a:endParaRPr b="1"/>
          </a:p>
        </p:txBody>
      </p:sp>
      <p:pic>
        <p:nvPicPr>
          <p:cNvPr id="944" name="Google Shape;944;p47"/>
          <p:cNvPicPr preferRelativeResize="0"/>
          <p:nvPr/>
        </p:nvPicPr>
        <p:blipFill rotWithShape="1">
          <a:blip r:embed="rId3">
            <a:alphaModFix/>
          </a:blip>
          <a:srcRect b="1058" l="0" r="0" t="0"/>
          <a:stretch/>
        </p:blipFill>
        <p:spPr>
          <a:xfrm>
            <a:off x="403350" y="885925"/>
            <a:ext cx="5031100" cy="4029349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47"/>
          <p:cNvSpPr txBox="1"/>
          <p:nvPr/>
        </p:nvSpPr>
        <p:spPr>
          <a:xfrm>
            <a:off x="3341200" y="3224325"/>
            <a:ext cx="18684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4125"/>
                </a:solidFill>
                <a:latin typeface="Cairo"/>
                <a:ea typeface="Cairo"/>
                <a:cs typeface="Cairo"/>
                <a:sym typeface="Cairo"/>
              </a:rPr>
              <a:t>Random forest</a:t>
            </a:r>
            <a:endParaRPr b="1" sz="1700">
              <a:solidFill>
                <a:srgbClr val="CC4125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8"/>
          <p:cNvSpPr txBox="1"/>
          <p:nvPr>
            <p:ph type="title"/>
          </p:nvPr>
        </p:nvSpPr>
        <p:spPr>
          <a:xfrm>
            <a:off x="713225" y="1996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Distribución de errores</a:t>
            </a:r>
            <a:endParaRPr b="1"/>
          </a:p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3">
            <a:alphaModFix/>
          </a:blip>
          <a:srcRect b="1029" l="0" r="0" t="0"/>
          <a:stretch/>
        </p:blipFill>
        <p:spPr>
          <a:xfrm>
            <a:off x="416175" y="873500"/>
            <a:ext cx="4947926" cy="402429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48"/>
          <p:cNvSpPr txBox="1"/>
          <p:nvPr/>
        </p:nvSpPr>
        <p:spPr>
          <a:xfrm>
            <a:off x="3341200" y="3224325"/>
            <a:ext cx="18684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4125"/>
                </a:solidFill>
                <a:latin typeface="Cairo"/>
                <a:ea typeface="Cairo"/>
                <a:cs typeface="Cairo"/>
                <a:sym typeface="Cairo"/>
              </a:rPr>
              <a:t>XGBoost</a:t>
            </a:r>
            <a:endParaRPr b="1" sz="1700">
              <a:solidFill>
                <a:srgbClr val="CC4125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1"/>
          <p:cNvSpPr txBox="1"/>
          <p:nvPr>
            <p:ph type="title"/>
          </p:nvPr>
        </p:nvSpPr>
        <p:spPr>
          <a:xfrm>
            <a:off x="1068646" y="428275"/>
            <a:ext cx="67923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Capas de asentamiento humano global (GHSL)</a:t>
            </a:r>
            <a:endParaRPr b="1"/>
          </a:p>
        </p:txBody>
      </p:sp>
      <p:sp>
        <p:nvSpPr>
          <p:cNvPr id="740" name="Google Shape;740;p31"/>
          <p:cNvSpPr txBox="1"/>
          <p:nvPr>
            <p:ph idx="1" type="body"/>
          </p:nvPr>
        </p:nvSpPr>
        <p:spPr>
          <a:xfrm>
            <a:off x="718625" y="1119258"/>
            <a:ext cx="77067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41" name="Google Shape;7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63" y="1168581"/>
            <a:ext cx="7023278" cy="37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1"/>
          <p:cNvSpPr/>
          <p:nvPr/>
        </p:nvSpPr>
        <p:spPr>
          <a:xfrm>
            <a:off x="4484025" y="3891900"/>
            <a:ext cx="830700" cy="624000"/>
          </a:xfrm>
          <a:prstGeom prst="ellipse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43" name="Google Shape;743;p31"/>
          <p:cNvSpPr/>
          <p:nvPr/>
        </p:nvSpPr>
        <p:spPr>
          <a:xfrm>
            <a:off x="1111575" y="1119250"/>
            <a:ext cx="1327500" cy="3357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44" name="Google Shape;744;p31"/>
          <p:cNvSpPr/>
          <p:nvPr/>
        </p:nvSpPr>
        <p:spPr>
          <a:xfrm>
            <a:off x="1068650" y="4100675"/>
            <a:ext cx="902100" cy="453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45" name="Google Shape;745;p31"/>
          <p:cNvSpPr/>
          <p:nvPr/>
        </p:nvSpPr>
        <p:spPr>
          <a:xfrm>
            <a:off x="2633625" y="1576450"/>
            <a:ext cx="972000" cy="4032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46" name="Google Shape;746;p31"/>
          <p:cNvSpPr/>
          <p:nvPr/>
        </p:nvSpPr>
        <p:spPr>
          <a:xfrm>
            <a:off x="2592650" y="3186275"/>
            <a:ext cx="902100" cy="500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9"/>
          <p:cNvSpPr txBox="1"/>
          <p:nvPr>
            <p:ph type="title"/>
          </p:nvPr>
        </p:nvSpPr>
        <p:spPr>
          <a:xfrm>
            <a:off x="713225" y="1996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Distribución de errores</a:t>
            </a:r>
            <a:endParaRPr b="1"/>
          </a:p>
        </p:txBody>
      </p:sp>
      <p:pic>
        <p:nvPicPr>
          <p:cNvPr id="958" name="Google Shape;958;p49"/>
          <p:cNvPicPr preferRelativeResize="0"/>
          <p:nvPr/>
        </p:nvPicPr>
        <p:blipFill rotWithShape="1">
          <a:blip r:embed="rId3">
            <a:alphaModFix/>
          </a:blip>
          <a:srcRect b="1029" l="0" r="0" t="0"/>
          <a:stretch/>
        </p:blipFill>
        <p:spPr>
          <a:xfrm>
            <a:off x="416175" y="873500"/>
            <a:ext cx="4947926" cy="40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325" y="702400"/>
            <a:ext cx="3421649" cy="26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49"/>
          <p:cNvSpPr txBox="1"/>
          <p:nvPr/>
        </p:nvSpPr>
        <p:spPr>
          <a:xfrm>
            <a:off x="3341200" y="3224325"/>
            <a:ext cx="18684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4125"/>
                </a:solidFill>
                <a:latin typeface="Cairo"/>
                <a:ea typeface="Cairo"/>
                <a:cs typeface="Cairo"/>
                <a:sym typeface="Cairo"/>
              </a:rPr>
              <a:t>XGBoost</a:t>
            </a:r>
            <a:endParaRPr b="1" sz="1700">
              <a:solidFill>
                <a:srgbClr val="CC4125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0"/>
          <p:cNvSpPr txBox="1"/>
          <p:nvPr>
            <p:ph type="title"/>
          </p:nvPr>
        </p:nvSpPr>
        <p:spPr>
          <a:xfrm>
            <a:off x="713225" y="1996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Distribución de errores</a:t>
            </a:r>
            <a:endParaRPr b="1"/>
          </a:p>
        </p:txBody>
      </p:sp>
      <p:pic>
        <p:nvPicPr>
          <p:cNvPr id="966" name="Google Shape;966;p50"/>
          <p:cNvPicPr preferRelativeResize="0"/>
          <p:nvPr/>
        </p:nvPicPr>
        <p:blipFill rotWithShape="1">
          <a:blip r:embed="rId3">
            <a:alphaModFix/>
          </a:blip>
          <a:srcRect b="1029" l="0" r="0" t="0"/>
          <a:stretch/>
        </p:blipFill>
        <p:spPr>
          <a:xfrm>
            <a:off x="416175" y="873500"/>
            <a:ext cx="4947926" cy="40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325" y="702400"/>
            <a:ext cx="3421649" cy="26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50"/>
          <p:cNvSpPr txBox="1"/>
          <p:nvPr/>
        </p:nvSpPr>
        <p:spPr>
          <a:xfrm>
            <a:off x="3341200" y="3224325"/>
            <a:ext cx="18684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4125"/>
                </a:solidFill>
                <a:latin typeface="Cairo"/>
                <a:ea typeface="Cairo"/>
                <a:cs typeface="Cairo"/>
                <a:sym typeface="Cairo"/>
              </a:rPr>
              <a:t>XGBoost</a:t>
            </a:r>
            <a:endParaRPr b="1" sz="1700">
              <a:solidFill>
                <a:srgbClr val="CC4125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969" name="Google Shape;96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4800" y="3369000"/>
            <a:ext cx="1633275" cy="16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1"/>
          <p:cNvSpPr txBox="1"/>
          <p:nvPr>
            <p:ph type="title"/>
          </p:nvPr>
        </p:nvSpPr>
        <p:spPr>
          <a:xfrm>
            <a:off x="713225" y="3520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Conclusiones</a:t>
            </a:r>
            <a:endParaRPr b="1"/>
          </a:p>
        </p:txBody>
      </p:sp>
      <p:sp>
        <p:nvSpPr>
          <p:cNvPr id="975" name="Google Shape;975;p51"/>
          <p:cNvSpPr txBox="1"/>
          <p:nvPr/>
        </p:nvSpPr>
        <p:spPr>
          <a:xfrm>
            <a:off x="908650" y="1297350"/>
            <a:ext cx="7641900" cy="3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iro"/>
              <a:buAutoNum type="arabicPeriod"/>
            </a:pPr>
            <a:r>
              <a:rPr lang="en" sz="1600">
                <a:latin typeface="Cairo"/>
                <a:ea typeface="Cairo"/>
                <a:cs typeface="Cairo"/>
                <a:sym typeface="Cairo"/>
              </a:rPr>
              <a:t>Más barato y rápido que un censo pero menos preciso. </a:t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iro"/>
              <a:buAutoNum type="arabicPeriod"/>
            </a:pPr>
            <a:r>
              <a:rPr lang="en" sz="1600">
                <a:latin typeface="Cairo"/>
                <a:ea typeface="Cairo"/>
                <a:cs typeface="Cairo"/>
                <a:sym typeface="Cairo"/>
              </a:rPr>
              <a:t>La emisión de luz artificial no es un buen predictor de poblaciones. </a:t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iro"/>
              <a:ea typeface="Cairo"/>
              <a:cs typeface="Cairo"/>
              <a:sym typeface="Cai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iro"/>
              <a:buAutoNum type="arabicPeriod"/>
            </a:pPr>
            <a:r>
              <a:rPr lang="en" sz="1600">
                <a:latin typeface="Cairo"/>
                <a:ea typeface="Cairo"/>
                <a:cs typeface="Cairo"/>
                <a:sym typeface="Cairo"/>
              </a:rPr>
              <a:t>Se podría tratar de hacer modelos que predigan índices de urbanización o hagan forecasting para tratar de predecir crecimientos poblacionales. </a:t>
            </a:r>
            <a:endParaRPr sz="16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52"/>
          <p:cNvPicPr preferRelativeResize="0"/>
          <p:nvPr/>
        </p:nvPicPr>
        <p:blipFill rotWithShape="1">
          <a:blip r:embed="rId3">
            <a:alphaModFix/>
          </a:blip>
          <a:srcRect b="1687" l="16453" r="11949" t="19072"/>
          <a:stretch/>
        </p:blipFill>
        <p:spPr>
          <a:xfrm>
            <a:off x="3059175" y="640975"/>
            <a:ext cx="2861100" cy="3627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50" y="180675"/>
            <a:ext cx="3593250" cy="4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773" y="180675"/>
            <a:ext cx="3495227" cy="47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3"/>
          <p:cNvSpPr txBox="1"/>
          <p:nvPr>
            <p:ph type="title"/>
          </p:nvPr>
        </p:nvSpPr>
        <p:spPr>
          <a:xfrm>
            <a:off x="726100" y="356016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Algunas de las variables más relevantes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3"/>
          <p:cNvSpPr/>
          <p:nvPr/>
        </p:nvSpPr>
        <p:spPr>
          <a:xfrm>
            <a:off x="3490800" y="1883200"/>
            <a:ext cx="966922" cy="733623"/>
          </a:xfrm>
          <a:custGeom>
            <a:rect b="b" l="l" r="r" t="t"/>
            <a:pathLst>
              <a:path extrusionOk="0" h="15510" w="22246">
                <a:moveTo>
                  <a:pt x="12952" y="0"/>
                </a:moveTo>
                <a:cubicBezTo>
                  <a:pt x="12714" y="0"/>
                  <a:pt x="12185" y="151"/>
                  <a:pt x="12185" y="151"/>
                </a:cubicBezTo>
                <a:lnTo>
                  <a:pt x="11203" y="464"/>
                </a:lnTo>
                <a:cubicBezTo>
                  <a:pt x="11203" y="464"/>
                  <a:pt x="9099" y="799"/>
                  <a:pt x="8969" y="799"/>
                </a:cubicBezTo>
                <a:cubicBezTo>
                  <a:pt x="8829" y="799"/>
                  <a:pt x="8538" y="1263"/>
                  <a:pt x="8538" y="1263"/>
                </a:cubicBezTo>
                <a:lnTo>
                  <a:pt x="7253" y="1598"/>
                </a:lnTo>
                <a:cubicBezTo>
                  <a:pt x="7253" y="1598"/>
                  <a:pt x="6357" y="1414"/>
                  <a:pt x="6109" y="1263"/>
                </a:cubicBezTo>
                <a:cubicBezTo>
                  <a:pt x="6067" y="1236"/>
                  <a:pt x="6009" y="1224"/>
                  <a:pt x="5941" y="1224"/>
                </a:cubicBezTo>
                <a:cubicBezTo>
                  <a:pt x="5633" y="1224"/>
                  <a:pt x="5127" y="1464"/>
                  <a:pt x="4976" y="1544"/>
                </a:cubicBezTo>
                <a:cubicBezTo>
                  <a:pt x="4782" y="1630"/>
                  <a:pt x="4231" y="2655"/>
                  <a:pt x="4048" y="2990"/>
                </a:cubicBezTo>
                <a:cubicBezTo>
                  <a:pt x="3864" y="3324"/>
                  <a:pt x="4048" y="3918"/>
                  <a:pt x="4048" y="4134"/>
                </a:cubicBezTo>
                <a:cubicBezTo>
                  <a:pt x="4048" y="4350"/>
                  <a:pt x="3864" y="4835"/>
                  <a:pt x="3746" y="5051"/>
                </a:cubicBezTo>
                <a:cubicBezTo>
                  <a:pt x="3616" y="5267"/>
                  <a:pt x="3217" y="5796"/>
                  <a:pt x="2979" y="6012"/>
                </a:cubicBezTo>
                <a:cubicBezTo>
                  <a:pt x="2753" y="6228"/>
                  <a:pt x="2850" y="6476"/>
                  <a:pt x="2850" y="6659"/>
                </a:cubicBezTo>
                <a:cubicBezTo>
                  <a:pt x="2850" y="6843"/>
                  <a:pt x="2936" y="7091"/>
                  <a:pt x="2969" y="7210"/>
                </a:cubicBezTo>
                <a:cubicBezTo>
                  <a:pt x="3001" y="7339"/>
                  <a:pt x="2969" y="7674"/>
                  <a:pt x="2969" y="7674"/>
                </a:cubicBezTo>
                <a:cubicBezTo>
                  <a:pt x="2969" y="7674"/>
                  <a:pt x="2398" y="7728"/>
                  <a:pt x="2072" y="7728"/>
                </a:cubicBezTo>
                <a:cubicBezTo>
                  <a:pt x="1963" y="7728"/>
                  <a:pt x="1881" y="7722"/>
                  <a:pt x="1857" y="7706"/>
                </a:cubicBezTo>
                <a:cubicBezTo>
                  <a:pt x="1828" y="7685"/>
                  <a:pt x="1723" y="7677"/>
                  <a:pt x="1584" y="7677"/>
                </a:cubicBezTo>
                <a:cubicBezTo>
                  <a:pt x="1305" y="7677"/>
                  <a:pt x="893" y="7706"/>
                  <a:pt x="691" y="7706"/>
                </a:cubicBezTo>
                <a:cubicBezTo>
                  <a:pt x="378" y="7706"/>
                  <a:pt x="260" y="7922"/>
                  <a:pt x="260" y="7922"/>
                </a:cubicBezTo>
                <a:lnTo>
                  <a:pt x="260" y="9217"/>
                </a:lnTo>
                <a:cubicBezTo>
                  <a:pt x="260" y="9268"/>
                  <a:pt x="251" y="9289"/>
                  <a:pt x="235" y="9289"/>
                </a:cubicBezTo>
                <a:cubicBezTo>
                  <a:pt x="188" y="9289"/>
                  <a:pt x="82" y="9091"/>
                  <a:pt x="1" y="8937"/>
                </a:cubicBezTo>
                <a:lnTo>
                  <a:pt x="1" y="11516"/>
                </a:lnTo>
                <a:cubicBezTo>
                  <a:pt x="270" y="11818"/>
                  <a:pt x="529" y="12261"/>
                  <a:pt x="583" y="12498"/>
                </a:cubicBezTo>
                <a:cubicBezTo>
                  <a:pt x="594" y="12595"/>
                  <a:pt x="583" y="12692"/>
                  <a:pt x="540" y="12789"/>
                </a:cubicBezTo>
                <a:cubicBezTo>
                  <a:pt x="1058" y="12700"/>
                  <a:pt x="1502" y="12668"/>
                  <a:pt x="1859" y="12668"/>
                </a:cubicBezTo>
                <a:cubicBezTo>
                  <a:pt x="2366" y="12668"/>
                  <a:pt x="2697" y="12733"/>
                  <a:pt x="2818" y="12789"/>
                </a:cubicBezTo>
                <a:cubicBezTo>
                  <a:pt x="3066" y="12919"/>
                  <a:pt x="3519" y="13318"/>
                  <a:pt x="3800" y="13502"/>
                </a:cubicBezTo>
                <a:cubicBezTo>
                  <a:pt x="3891" y="13561"/>
                  <a:pt x="3968" y="13582"/>
                  <a:pt x="4035" y="13582"/>
                </a:cubicBezTo>
                <a:cubicBezTo>
                  <a:pt x="4176" y="13582"/>
                  <a:pt x="4273" y="13491"/>
                  <a:pt x="4361" y="13469"/>
                </a:cubicBezTo>
                <a:cubicBezTo>
                  <a:pt x="4480" y="13437"/>
                  <a:pt x="4631" y="13286"/>
                  <a:pt x="4814" y="13005"/>
                </a:cubicBezTo>
                <a:cubicBezTo>
                  <a:pt x="5008" y="12725"/>
                  <a:pt x="5526" y="12638"/>
                  <a:pt x="5624" y="12638"/>
                </a:cubicBezTo>
                <a:cubicBezTo>
                  <a:pt x="5710" y="12638"/>
                  <a:pt x="6142" y="12757"/>
                  <a:pt x="6573" y="12854"/>
                </a:cubicBezTo>
                <a:cubicBezTo>
                  <a:pt x="7005" y="12941"/>
                  <a:pt x="7037" y="13005"/>
                  <a:pt x="7037" y="13005"/>
                </a:cubicBezTo>
                <a:cubicBezTo>
                  <a:pt x="7037" y="13005"/>
                  <a:pt x="7350" y="12887"/>
                  <a:pt x="7502" y="12854"/>
                </a:cubicBezTo>
                <a:cubicBezTo>
                  <a:pt x="7507" y="12853"/>
                  <a:pt x="7513" y="12853"/>
                  <a:pt x="7519" y="12853"/>
                </a:cubicBezTo>
                <a:cubicBezTo>
                  <a:pt x="7690" y="12853"/>
                  <a:pt x="8185" y="13257"/>
                  <a:pt x="8268" y="13351"/>
                </a:cubicBezTo>
                <a:cubicBezTo>
                  <a:pt x="8365" y="13437"/>
                  <a:pt x="8646" y="13556"/>
                  <a:pt x="8646" y="13556"/>
                </a:cubicBezTo>
                <a:cubicBezTo>
                  <a:pt x="8646" y="13556"/>
                  <a:pt x="8765" y="13561"/>
                  <a:pt x="9012" y="13561"/>
                </a:cubicBezTo>
                <a:cubicBezTo>
                  <a:pt x="9135" y="13561"/>
                  <a:pt x="9289" y="13559"/>
                  <a:pt x="9477" y="13556"/>
                </a:cubicBezTo>
                <a:cubicBezTo>
                  <a:pt x="9480" y="13556"/>
                  <a:pt x="9484" y="13556"/>
                  <a:pt x="9487" y="13556"/>
                </a:cubicBezTo>
                <a:cubicBezTo>
                  <a:pt x="10026" y="13556"/>
                  <a:pt x="9962" y="14367"/>
                  <a:pt x="9962" y="14646"/>
                </a:cubicBezTo>
                <a:lnTo>
                  <a:pt x="9962" y="15315"/>
                </a:lnTo>
                <a:cubicBezTo>
                  <a:pt x="9962" y="15509"/>
                  <a:pt x="10405" y="15444"/>
                  <a:pt x="10675" y="15477"/>
                </a:cubicBezTo>
                <a:cubicBezTo>
                  <a:pt x="10682" y="15478"/>
                  <a:pt x="10690" y="15478"/>
                  <a:pt x="10698" y="15478"/>
                </a:cubicBezTo>
                <a:cubicBezTo>
                  <a:pt x="10994" y="15478"/>
                  <a:pt x="11697" y="14913"/>
                  <a:pt x="12002" y="14829"/>
                </a:cubicBezTo>
                <a:cubicBezTo>
                  <a:pt x="12103" y="14797"/>
                  <a:pt x="12208" y="14786"/>
                  <a:pt x="12304" y="14786"/>
                </a:cubicBezTo>
                <a:cubicBezTo>
                  <a:pt x="12496" y="14786"/>
                  <a:pt x="12650" y="14829"/>
                  <a:pt x="12650" y="14829"/>
                </a:cubicBezTo>
                <a:cubicBezTo>
                  <a:pt x="12650" y="14829"/>
                  <a:pt x="12768" y="14765"/>
                  <a:pt x="13017" y="14549"/>
                </a:cubicBezTo>
                <a:cubicBezTo>
                  <a:pt x="13167" y="14417"/>
                  <a:pt x="13410" y="14398"/>
                  <a:pt x="13638" y="14398"/>
                </a:cubicBezTo>
                <a:cubicBezTo>
                  <a:pt x="13734" y="14398"/>
                  <a:pt x="13828" y="14401"/>
                  <a:pt x="13911" y="14401"/>
                </a:cubicBezTo>
                <a:cubicBezTo>
                  <a:pt x="13955" y="14401"/>
                  <a:pt x="13995" y="14400"/>
                  <a:pt x="14031" y="14398"/>
                </a:cubicBezTo>
                <a:cubicBezTo>
                  <a:pt x="14099" y="14390"/>
                  <a:pt x="14170" y="14387"/>
                  <a:pt x="14241" y="14387"/>
                </a:cubicBezTo>
                <a:cubicBezTo>
                  <a:pt x="14409" y="14387"/>
                  <a:pt x="14572" y="14403"/>
                  <a:pt x="14672" y="14403"/>
                </a:cubicBezTo>
                <a:cubicBezTo>
                  <a:pt x="14702" y="14403"/>
                  <a:pt x="14726" y="14401"/>
                  <a:pt x="14743" y="14398"/>
                </a:cubicBezTo>
                <a:cubicBezTo>
                  <a:pt x="14840" y="14365"/>
                  <a:pt x="15359" y="14085"/>
                  <a:pt x="15564" y="13815"/>
                </a:cubicBezTo>
                <a:cubicBezTo>
                  <a:pt x="15619" y="13742"/>
                  <a:pt x="15693" y="13717"/>
                  <a:pt x="15776" y="13717"/>
                </a:cubicBezTo>
                <a:cubicBezTo>
                  <a:pt x="15953" y="13717"/>
                  <a:pt x="16165" y="13829"/>
                  <a:pt x="16303" y="13829"/>
                </a:cubicBezTo>
                <a:cubicBezTo>
                  <a:pt x="16329" y="13829"/>
                  <a:pt x="16353" y="13825"/>
                  <a:pt x="16373" y="13815"/>
                </a:cubicBezTo>
                <a:cubicBezTo>
                  <a:pt x="16392" y="13807"/>
                  <a:pt x="16411" y="13804"/>
                  <a:pt x="16429" y="13804"/>
                </a:cubicBezTo>
                <a:cubicBezTo>
                  <a:pt x="16596" y="13804"/>
                  <a:pt x="16718" y="14085"/>
                  <a:pt x="16718" y="14085"/>
                </a:cubicBezTo>
                <a:cubicBezTo>
                  <a:pt x="16718" y="14085"/>
                  <a:pt x="17236" y="13998"/>
                  <a:pt x="17334" y="13750"/>
                </a:cubicBezTo>
                <a:cubicBezTo>
                  <a:pt x="17397" y="13587"/>
                  <a:pt x="17564" y="13559"/>
                  <a:pt x="17713" y="13559"/>
                </a:cubicBezTo>
                <a:cubicBezTo>
                  <a:pt x="17791" y="13559"/>
                  <a:pt x="17865" y="13567"/>
                  <a:pt x="17916" y="13567"/>
                </a:cubicBezTo>
                <a:cubicBezTo>
                  <a:pt x="18013" y="13567"/>
                  <a:pt x="18391" y="13696"/>
                  <a:pt x="18683" y="13804"/>
                </a:cubicBezTo>
                <a:cubicBezTo>
                  <a:pt x="18747" y="13210"/>
                  <a:pt x="19071" y="12703"/>
                  <a:pt x="19071" y="12703"/>
                </a:cubicBezTo>
                <a:cubicBezTo>
                  <a:pt x="19071" y="12703"/>
                  <a:pt x="19503" y="11494"/>
                  <a:pt x="19578" y="11235"/>
                </a:cubicBezTo>
                <a:cubicBezTo>
                  <a:pt x="19665" y="10976"/>
                  <a:pt x="19827" y="10976"/>
                  <a:pt x="19967" y="10890"/>
                </a:cubicBezTo>
                <a:cubicBezTo>
                  <a:pt x="20107" y="10814"/>
                  <a:pt x="20755" y="10793"/>
                  <a:pt x="21035" y="10793"/>
                </a:cubicBezTo>
                <a:cubicBezTo>
                  <a:pt x="21305" y="10793"/>
                  <a:pt x="21392" y="10912"/>
                  <a:pt x="21834" y="10987"/>
                </a:cubicBezTo>
                <a:cubicBezTo>
                  <a:pt x="21890" y="10997"/>
                  <a:pt x="21936" y="11001"/>
                  <a:pt x="21975" y="11001"/>
                </a:cubicBezTo>
                <a:cubicBezTo>
                  <a:pt x="22246" y="11001"/>
                  <a:pt x="22144" y="10798"/>
                  <a:pt x="22125" y="10760"/>
                </a:cubicBezTo>
                <a:cubicBezTo>
                  <a:pt x="22115" y="10707"/>
                  <a:pt x="21866" y="10156"/>
                  <a:pt x="21791" y="10059"/>
                </a:cubicBezTo>
                <a:cubicBezTo>
                  <a:pt x="21715" y="9973"/>
                  <a:pt x="21553" y="9357"/>
                  <a:pt x="21510" y="8937"/>
                </a:cubicBezTo>
                <a:cubicBezTo>
                  <a:pt x="21467" y="8526"/>
                  <a:pt x="21402" y="7987"/>
                  <a:pt x="21079" y="7480"/>
                </a:cubicBezTo>
                <a:cubicBezTo>
                  <a:pt x="20755" y="6961"/>
                  <a:pt x="21014" y="6368"/>
                  <a:pt x="21079" y="6152"/>
                </a:cubicBezTo>
                <a:cubicBezTo>
                  <a:pt x="21143" y="5936"/>
                  <a:pt x="21187" y="5548"/>
                  <a:pt x="21251" y="5407"/>
                </a:cubicBezTo>
                <a:cubicBezTo>
                  <a:pt x="21251" y="5407"/>
                  <a:pt x="20884" y="5397"/>
                  <a:pt x="20507" y="5181"/>
                </a:cubicBezTo>
                <a:cubicBezTo>
                  <a:pt x="20140" y="4965"/>
                  <a:pt x="20237" y="4868"/>
                  <a:pt x="20140" y="4555"/>
                </a:cubicBezTo>
                <a:cubicBezTo>
                  <a:pt x="20043" y="4253"/>
                  <a:pt x="20075" y="4004"/>
                  <a:pt x="19989" y="3605"/>
                </a:cubicBezTo>
                <a:cubicBezTo>
                  <a:pt x="19891" y="3206"/>
                  <a:pt x="19578" y="3270"/>
                  <a:pt x="19309" y="3076"/>
                </a:cubicBezTo>
                <a:cubicBezTo>
                  <a:pt x="19028" y="2893"/>
                  <a:pt x="19158" y="2709"/>
                  <a:pt x="19158" y="2590"/>
                </a:cubicBezTo>
                <a:cubicBezTo>
                  <a:pt x="19158" y="2461"/>
                  <a:pt x="18963" y="1792"/>
                  <a:pt x="18780" y="1565"/>
                </a:cubicBezTo>
                <a:cubicBezTo>
                  <a:pt x="18596" y="1349"/>
                  <a:pt x="17765" y="713"/>
                  <a:pt x="17398" y="486"/>
                </a:cubicBezTo>
                <a:cubicBezTo>
                  <a:pt x="17366" y="475"/>
                  <a:pt x="17334" y="453"/>
                  <a:pt x="17280" y="410"/>
                </a:cubicBezTo>
                <a:cubicBezTo>
                  <a:pt x="17258" y="400"/>
                  <a:pt x="17236" y="378"/>
                  <a:pt x="17204" y="356"/>
                </a:cubicBezTo>
                <a:cubicBezTo>
                  <a:pt x="17172" y="335"/>
                  <a:pt x="17150" y="313"/>
                  <a:pt x="17118" y="292"/>
                </a:cubicBezTo>
                <a:lnTo>
                  <a:pt x="17096" y="281"/>
                </a:lnTo>
                <a:cubicBezTo>
                  <a:pt x="17053" y="248"/>
                  <a:pt x="17010" y="205"/>
                  <a:pt x="16956" y="162"/>
                </a:cubicBezTo>
                <a:cubicBezTo>
                  <a:pt x="16934" y="141"/>
                  <a:pt x="16913" y="119"/>
                  <a:pt x="16880" y="97"/>
                </a:cubicBezTo>
                <a:lnTo>
                  <a:pt x="15736" y="216"/>
                </a:lnTo>
                <a:cubicBezTo>
                  <a:pt x="15736" y="216"/>
                  <a:pt x="14743" y="302"/>
                  <a:pt x="14344" y="302"/>
                </a:cubicBezTo>
                <a:cubicBezTo>
                  <a:pt x="13945" y="302"/>
                  <a:pt x="13416" y="151"/>
                  <a:pt x="13416" y="151"/>
                </a:cubicBezTo>
                <a:cubicBezTo>
                  <a:pt x="13416" y="151"/>
                  <a:pt x="13200" y="0"/>
                  <a:pt x="129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3"/>
          <p:cNvSpPr/>
          <p:nvPr/>
        </p:nvSpPr>
        <p:spPr>
          <a:xfrm rot="442561">
            <a:off x="4674120" y="1879877"/>
            <a:ext cx="984626" cy="767329"/>
          </a:xfrm>
          <a:custGeom>
            <a:rect b="b" l="l" r="r" t="t"/>
            <a:pathLst>
              <a:path extrusionOk="0" h="25330" w="25903">
                <a:moveTo>
                  <a:pt x="19118" y="1"/>
                </a:moveTo>
                <a:cubicBezTo>
                  <a:pt x="19006" y="1"/>
                  <a:pt x="18883" y="10"/>
                  <a:pt x="18758" y="10"/>
                </a:cubicBezTo>
                <a:cubicBezTo>
                  <a:pt x="18412" y="10"/>
                  <a:pt x="16848" y="528"/>
                  <a:pt x="16718" y="560"/>
                </a:cubicBezTo>
                <a:cubicBezTo>
                  <a:pt x="16599" y="593"/>
                  <a:pt x="15552" y="1326"/>
                  <a:pt x="14959" y="1359"/>
                </a:cubicBezTo>
                <a:cubicBezTo>
                  <a:pt x="14913" y="1361"/>
                  <a:pt x="14871" y="1363"/>
                  <a:pt x="14832" y="1363"/>
                </a:cubicBezTo>
                <a:cubicBezTo>
                  <a:pt x="14385" y="1363"/>
                  <a:pt x="14433" y="1198"/>
                  <a:pt x="14344" y="1089"/>
                </a:cubicBezTo>
                <a:cubicBezTo>
                  <a:pt x="14257" y="960"/>
                  <a:pt x="13793" y="776"/>
                  <a:pt x="13264" y="657"/>
                </a:cubicBezTo>
                <a:cubicBezTo>
                  <a:pt x="13214" y="645"/>
                  <a:pt x="13169" y="639"/>
                  <a:pt x="13128" y="639"/>
                </a:cubicBezTo>
                <a:cubicBezTo>
                  <a:pt x="12744" y="639"/>
                  <a:pt x="12722" y="1138"/>
                  <a:pt x="12498" y="1294"/>
                </a:cubicBezTo>
                <a:cubicBezTo>
                  <a:pt x="12250" y="1488"/>
                  <a:pt x="11991" y="1607"/>
                  <a:pt x="11991" y="1607"/>
                </a:cubicBezTo>
                <a:cubicBezTo>
                  <a:pt x="11991" y="1607"/>
                  <a:pt x="11570" y="1424"/>
                  <a:pt x="11419" y="1143"/>
                </a:cubicBezTo>
                <a:cubicBezTo>
                  <a:pt x="11268" y="873"/>
                  <a:pt x="11106" y="873"/>
                  <a:pt x="11106" y="873"/>
                </a:cubicBezTo>
                <a:cubicBezTo>
                  <a:pt x="11106" y="873"/>
                  <a:pt x="10210" y="10"/>
                  <a:pt x="10124" y="10"/>
                </a:cubicBezTo>
                <a:cubicBezTo>
                  <a:pt x="10027" y="10"/>
                  <a:pt x="9811" y="808"/>
                  <a:pt x="9811" y="1057"/>
                </a:cubicBezTo>
                <a:cubicBezTo>
                  <a:pt x="9811" y="1294"/>
                  <a:pt x="10027" y="1456"/>
                  <a:pt x="10242" y="1704"/>
                </a:cubicBezTo>
                <a:cubicBezTo>
                  <a:pt x="10458" y="1952"/>
                  <a:pt x="10555" y="2190"/>
                  <a:pt x="10555" y="2287"/>
                </a:cubicBezTo>
                <a:cubicBezTo>
                  <a:pt x="10555" y="2384"/>
                  <a:pt x="10124" y="2870"/>
                  <a:pt x="10027" y="2870"/>
                </a:cubicBezTo>
                <a:cubicBezTo>
                  <a:pt x="9940" y="2870"/>
                  <a:pt x="9293" y="2816"/>
                  <a:pt x="9131" y="2816"/>
                </a:cubicBezTo>
                <a:cubicBezTo>
                  <a:pt x="8980" y="2816"/>
                  <a:pt x="8213" y="3150"/>
                  <a:pt x="7900" y="3150"/>
                </a:cubicBezTo>
                <a:cubicBezTo>
                  <a:pt x="7900" y="3150"/>
                  <a:pt x="8235" y="3431"/>
                  <a:pt x="7900" y="3712"/>
                </a:cubicBezTo>
                <a:cubicBezTo>
                  <a:pt x="7566" y="3981"/>
                  <a:pt x="6702" y="4046"/>
                  <a:pt x="6702" y="4046"/>
                </a:cubicBezTo>
                <a:cubicBezTo>
                  <a:pt x="6702" y="4046"/>
                  <a:pt x="6854" y="4661"/>
                  <a:pt x="6983" y="4748"/>
                </a:cubicBezTo>
                <a:cubicBezTo>
                  <a:pt x="7102" y="4845"/>
                  <a:pt x="7404" y="5061"/>
                  <a:pt x="7167" y="5212"/>
                </a:cubicBezTo>
                <a:cubicBezTo>
                  <a:pt x="6977" y="5335"/>
                  <a:pt x="6951" y="5522"/>
                  <a:pt x="6758" y="5522"/>
                </a:cubicBezTo>
                <a:cubicBezTo>
                  <a:pt x="6698" y="5522"/>
                  <a:pt x="6621" y="5504"/>
                  <a:pt x="6519" y="5460"/>
                </a:cubicBezTo>
                <a:cubicBezTo>
                  <a:pt x="6173" y="5313"/>
                  <a:pt x="6396" y="5228"/>
                  <a:pt x="6181" y="5228"/>
                </a:cubicBezTo>
                <a:cubicBezTo>
                  <a:pt x="6127" y="5228"/>
                  <a:pt x="6047" y="5233"/>
                  <a:pt x="5925" y="5244"/>
                </a:cubicBezTo>
                <a:cubicBezTo>
                  <a:pt x="5310" y="5309"/>
                  <a:pt x="5224" y="5212"/>
                  <a:pt x="5008" y="5525"/>
                </a:cubicBezTo>
                <a:cubicBezTo>
                  <a:pt x="4792" y="5827"/>
                  <a:pt x="4328" y="6075"/>
                  <a:pt x="3896" y="6421"/>
                </a:cubicBezTo>
                <a:cubicBezTo>
                  <a:pt x="3465" y="6755"/>
                  <a:pt x="2450" y="6852"/>
                  <a:pt x="2234" y="6885"/>
                </a:cubicBezTo>
                <a:cubicBezTo>
                  <a:pt x="2019" y="6917"/>
                  <a:pt x="1371" y="7155"/>
                  <a:pt x="1274" y="7316"/>
                </a:cubicBezTo>
                <a:cubicBezTo>
                  <a:pt x="1187" y="7467"/>
                  <a:pt x="1123" y="7586"/>
                  <a:pt x="745" y="7780"/>
                </a:cubicBezTo>
                <a:cubicBezTo>
                  <a:pt x="378" y="7953"/>
                  <a:pt x="259" y="8363"/>
                  <a:pt x="0" y="8665"/>
                </a:cubicBezTo>
                <a:cubicBezTo>
                  <a:pt x="302" y="8924"/>
                  <a:pt x="551" y="9043"/>
                  <a:pt x="551" y="9237"/>
                </a:cubicBezTo>
                <a:cubicBezTo>
                  <a:pt x="551" y="9443"/>
                  <a:pt x="432" y="9961"/>
                  <a:pt x="432" y="10090"/>
                </a:cubicBezTo>
                <a:cubicBezTo>
                  <a:pt x="432" y="10209"/>
                  <a:pt x="346" y="10716"/>
                  <a:pt x="346" y="10716"/>
                </a:cubicBezTo>
                <a:cubicBezTo>
                  <a:pt x="346" y="10716"/>
                  <a:pt x="691" y="11504"/>
                  <a:pt x="777" y="11504"/>
                </a:cubicBezTo>
                <a:cubicBezTo>
                  <a:pt x="874" y="11504"/>
                  <a:pt x="1770" y="11536"/>
                  <a:pt x="2072" y="11936"/>
                </a:cubicBezTo>
                <a:cubicBezTo>
                  <a:pt x="2385" y="12335"/>
                  <a:pt x="2299" y="12983"/>
                  <a:pt x="2299" y="13328"/>
                </a:cubicBezTo>
                <a:cubicBezTo>
                  <a:pt x="2299" y="13662"/>
                  <a:pt x="2040" y="13943"/>
                  <a:pt x="2310" y="14094"/>
                </a:cubicBezTo>
                <a:cubicBezTo>
                  <a:pt x="2344" y="14114"/>
                  <a:pt x="2374" y="14122"/>
                  <a:pt x="2402" y="14122"/>
                </a:cubicBezTo>
                <a:cubicBezTo>
                  <a:pt x="2502" y="14122"/>
                  <a:pt x="2572" y="14019"/>
                  <a:pt x="2686" y="14019"/>
                </a:cubicBezTo>
                <a:cubicBezTo>
                  <a:pt x="2780" y="14019"/>
                  <a:pt x="2903" y="14088"/>
                  <a:pt x="3098" y="14342"/>
                </a:cubicBezTo>
                <a:cubicBezTo>
                  <a:pt x="3583" y="14990"/>
                  <a:pt x="3778" y="15173"/>
                  <a:pt x="3681" y="15325"/>
                </a:cubicBezTo>
                <a:cubicBezTo>
                  <a:pt x="3583" y="15476"/>
                  <a:pt x="3562" y="16123"/>
                  <a:pt x="3562" y="16123"/>
                </a:cubicBezTo>
                <a:cubicBezTo>
                  <a:pt x="3562" y="16123"/>
                  <a:pt x="3983" y="16285"/>
                  <a:pt x="4145" y="16404"/>
                </a:cubicBezTo>
                <a:cubicBezTo>
                  <a:pt x="4296" y="16533"/>
                  <a:pt x="4361" y="16868"/>
                  <a:pt x="4296" y="17051"/>
                </a:cubicBezTo>
                <a:cubicBezTo>
                  <a:pt x="4231" y="17235"/>
                  <a:pt x="4361" y="17235"/>
                  <a:pt x="4792" y="17559"/>
                </a:cubicBezTo>
                <a:cubicBezTo>
                  <a:pt x="5224" y="17882"/>
                  <a:pt x="5774" y="18163"/>
                  <a:pt x="5925" y="18314"/>
                </a:cubicBezTo>
                <a:lnTo>
                  <a:pt x="5947" y="18336"/>
                </a:lnTo>
                <a:cubicBezTo>
                  <a:pt x="5990" y="18368"/>
                  <a:pt x="6077" y="18454"/>
                  <a:pt x="6184" y="18552"/>
                </a:cubicBezTo>
                <a:cubicBezTo>
                  <a:pt x="6217" y="18584"/>
                  <a:pt x="6260" y="18616"/>
                  <a:pt x="6292" y="18649"/>
                </a:cubicBezTo>
                <a:cubicBezTo>
                  <a:pt x="6357" y="18703"/>
                  <a:pt x="6422" y="18757"/>
                  <a:pt x="6487" y="18811"/>
                </a:cubicBezTo>
                <a:cubicBezTo>
                  <a:pt x="6519" y="18843"/>
                  <a:pt x="6551" y="18875"/>
                  <a:pt x="6595" y="18908"/>
                </a:cubicBezTo>
                <a:cubicBezTo>
                  <a:pt x="6972" y="19231"/>
                  <a:pt x="7436" y="19631"/>
                  <a:pt x="7814" y="19944"/>
                </a:cubicBezTo>
                <a:cubicBezTo>
                  <a:pt x="7847" y="19965"/>
                  <a:pt x="7879" y="19998"/>
                  <a:pt x="7911" y="20019"/>
                </a:cubicBezTo>
                <a:cubicBezTo>
                  <a:pt x="7944" y="20041"/>
                  <a:pt x="7965" y="20063"/>
                  <a:pt x="7987" y="20084"/>
                </a:cubicBezTo>
                <a:cubicBezTo>
                  <a:pt x="8041" y="20127"/>
                  <a:pt x="8084" y="20170"/>
                  <a:pt x="8127" y="20203"/>
                </a:cubicBezTo>
                <a:lnTo>
                  <a:pt x="8149" y="20214"/>
                </a:lnTo>
                <a:cubicBezTo>
                  <a:pt x="8181" y="20235"/>
                  <a:pt x="8203" y="20257"/>
                  <a:pt x="8235" y="20278"/>
                </a:cubicBezTo>
                <a:cubicBezTo>
                  <a:pt x="8267" y="20300"/>
                  <a:pt x="8289" y="20322"/>
                  <a:pt x="8311" y="20332"/>
                </a:cubicBezTo>
                <a:cubicBezTo>
                  <a:pt x="8365" y="20375"/>
                  <a:pt x="8397" y="20397"/>
                  <a:pt x="8429" y="20408"/>
                </a:cubicBezTo>
                <a:cubicBezTo>
                  <a:pt x="8796" y="20635"/>
                  <a:pt x="9627" y="21271"/>
                  <a:pt x="9811" y="21487"/>
                </a:cubicBezTo>
                <a:cubicBezTo>
                  <a:pt x="9994" y="21714"/>
                  <a:pt x="10189" y="22383"/>
                  <a:pt x="10189" y="22512"/>
                </a:cubicBezTo>
                <a:cubicBezTo>
                  <a:pt x="10189" y="22631"/>
                  <a:pt x="10059" y="22815"/>
                  <a:pt x="10340" y="22998"/>
                </a:cubicBezTo>
                <a:cubicBezTo>
                  <a:pt x="10609" y="23192"/>
                  <a:pt x="10922" y="23128"/>
                  <a:pt x="11020" y="23527"/>
                </a:cubicBezTo>
                <a:cubicBezTo>
                  <a:pt x="11106" y="23926"/>
                  <a:pt x="11074" y="24175"/>
                  <a:pt x="11171" y="24477"/>
                </a:cubicBezTo>
                <a:cubicBezTo>
                  <a:pt x="11268" y="24790"/>
                  <a:pt x="11171" y="24887"/>
                  <a:pt x="11538" y="25103"/>
                </a:cubicBezTo>
                <a:cubicBezTo>
                  <a:pt x="11915" y="25319"/>
                  <a:pt x="12282" y="25329"/>
                  <a:pt x="12282" y="25329"/>
                </a:cubicBezTo>
                <a:cubicBezTo>
                  <a:pt x="12336" y="25189"/>
                  <a:pt x="12638" y="24747"/>
                  <a:pt x="12649" y="24682"/>
                </a:cubicBezTo>
                <a:cubicBezTo>
                  <a:pt x="12657" y="24657"/>
                  <a:pt x="12774" y="24646"/>
                  <a:pt x="12922" y="24646"/>
                </a:cubicBezTo>
                <a:cubicBezTo>
                  <a:pt x="13162" y="24646"/>
                  <a:pt x="13482" y="24674"/>
                  <a:pt x="13556" y="24714"/>
                </a:cubicBezTo>
                <a:cubicBezTo>
                  <a:pt x="13685" y="24779"/>
                  <a:pt x="14128" y="24995"/>
                  <a:pt x="14268" y="25081"/>
                </a:cubicBezTo>
                <a:cubicBezTo>
                  <a:pt x="14303" y="25106"/>
                  <a:pt x="14376" y="25116"/>
                  <a:pt x="14474" y="25116"/>
                </a:cubicBezTo>
                <a:cubicBezTo>
                  <a:pt x="14763" y="25116"/>
                  <a:pt x="15276" y="25027"/>
                  <a:pt x="15704" y="24962"/>
                </a:cubicBezTo>
                <a:cubicBezTo>
                  <a:pt x="16276" y="24865"/>
                  <a:pt x="16168" y="24649"/>
                  <a:pt x="16168" y="24423"/>
                </a:cubicBezTo>
                <a:cubicBezTo>
                  <a:pt x="16168" y="24185"/>
                  <a:pt x="16330" y="23959"/>
                  <a:pt x="16491" y="23646"/>
                </a:cubicBezTo>
                <a:cubicBezTo>
                  <a:pt x="16642" y="23343"/>
                  <a:pt x="16459" y="23063"/>
                  <a:pt x="16459" y="22901"/>
                </a:cubicBezTo>
                <a:cubicBezTo>
                  <a:pt x="16459" y="22728"/>
                  <a:pt x="16427" y="22512"/>
                  <a:pt x="16535" y="22243"/>
                </a:cubicBezTo>
                <a:cubicBezTo>
                  <a:pt x="16642" y="21984"/>
                  <a:pt x="16858" y="21843"/>
                  <a:pt x="16869" y="21487"/>
                </a:cubicBezTo>
                <a:cubicBezTo>
                  <a:pt x="16891" y="21142"/>
                  <a:pt x="16740" y="20980"/>
                  <a:pt x="16686" y="20613"/>
                </a:cubicBezTo>
                <a:cubicBezTo>
                  <a:pt x="16642" y="20246"/>
                  <a:pt x="16869" y="20224"/>
                  <a:pt x="16902" y="20116"/>
                </a:cubicBezTo>
                <a:cubicBezTo>
                  <a:pt x="16934" y="20009"/>
                  <a:pt x="17009" y="19674"/>
                  <a:pt x="17063" y="19426"/>
                </a:cubicBezTo>
                <a:cubicBezTo>
                  <a:pt x="17107" y="19178"/>
                  <a:pt x="17549" y="18929"/>
                  <a:pt x="17894" y="18746"/>
                </a:cubicBezTo>
                <a:cubicBezTo>
                  <a:pt x="18006" y="18685"/>
                  <a:pt x="18077" y="18664"/>
                  <a:pt x="18129" y="18664"/>
                </a:cubicBezTo>
                <a:cubicBezTo>
                  <a:pt x="18235" y="18664"/>
                  <a:pt x="18269" y="18746"/>
                  <a:pt x="18412" y="18746"/>
                </a:cubicBezTo>
                <a:cubicBezTo>
                  <a:pt x="18628" y="18746"/>
                  <a:pt x="19125" y="18595"/>
                  <a:pt x="19297" y="18368"/>
                </a:cubicBezTo>
                <a:cubicBezTo>
                  <a:pt x="19459" y="18131"/>
                  <a:pt x="19664" y="18023"/>
                  <a:pt x="19848" y="18023"/>
                </a:cubicBezTo>
                <a:cubicBezTo>
                  <a:pt x="20031" y="18023"/>
                  <a:pt x="20085" y="18487"/>
                  <a:pt x="20539" y="18595"/>
                </a:cubicBezTo>
                <a:cubicBezTo>
                  <a:pt x="20693" y="18631"/>
                  <a:pt x="20968" y="18643"/>
                  <a:pt x="21280" y="18643"/>
                </a:cubicBezTo>
                <a:cubicBezTo>
                  <a:pt x="21903" y="18643"/>
                  <a:pt x="22676" y="18595"/>
                  <a:pt x="22935" y="18595"/>
                </a:cubicBezTo>
                <a:cubicBezTo>
                  <a:pt x="23312" y="18595"/>
                  <a:pt x="23658" y="18346"/>
                  <a:pt x="23917" y="18055"/>
                </a:cubicBezTo>
                <a:cubicBezTo>
                  <a:pt x="24001" y="17963"/>
                  <a:pt x="24057" y="17933"/>
                  <a:pt x="24104" y="17933"/>
                </a:cubicBezTo>
                <a:cubicBezTo>
                  <a:pt x="24198" y="17933"/>
                  <a:pt x="24257" y="18055"/>
                  <a:pt x="24441" y="18055"/>
                </a:cubicBezTo>
                <a:cubicBezTo>
                  <a:pt x="24446" y="18055"/>
                  <a:pt x="24451" y="18055"/>
                  <a:pt x="24456" y="18055"/>
                </a:cubicBezTo>
                <a:cubicBezTo>
                  <a:pt x="24518" y="18053"/>
                  <a:pt x="24575" y="18052"/>
                  <a:pt x="24629" y="18052"/>
                </a:cubicBezTo>
                <a:cubicBezTo>
                  <a:pt x="24776" y="18052"/>
                  <a:pt x="24901" y="18058"/>
                  <a:pt x="25045" y="18058"/>
                </a:cubicBezTo>
                <a:cubicBezTo>
                  <a:pt x="25098" y="18058"/>
                  <a:pt x="25153" y="18057"/>
                  <a:pt x="25212" y="18055"/>
                </a:cubicBezTo>
                <a:cubicBezTo>
                  <a:pt x="25492" y="18044"/>
                  <a:pt x="25449" y="17731"/>
                  <a:pt x="25244" y="17656"/>
                </a:cubicBezTo>
                <a:cubicBezTo>
                  <a:pt x="25039" y="17580"/>
                  <a:pt x="25028" y="17051"/>
                  <a:pt x="25028" y="16792"/>
                </a:cubicBezTo>
                <a:cubicBezTo>
                  <a:pt x="25028" y="16533"/>
                  <a:pt x="25169" y="16576"/>
                  <a:pt x="25277" y="16339"/>
                </a:cubicBezTo>
                <a:cubicBezTo>
                  <a:pt x="25384" y="16112"/>
                  <a:pt x="25136" y="15929"/>
                  <a:pt x="25136" y="15929"/>
                </a:cubicBezTo>
                <a:cubicBezTo>
                  <a:pt x="25136" y="15929"/>
                  <a:pt x="24888" y="15055"/>
                  <a:pt x="24780" y="14440"/>
                </a:cubicBezTo>
                <a:cubicBezTo>
                  <a:pt x="24672" y="13814"/>
                  <a:pt x="24856" y="13306"/>
                  <a:pt x="24996" y="13004"/>
                </a:cubicBezTo>
                <a:cubicBezTo>
                  <a:pt x="25136" y="12691"/>
                  <a:pt x="25352" y="12411"/>
                  <a:pt x="25633" y="12022"/>
                </a:cubicBezTo>
                <a:cubicBezTo>
                  <a:pt x="25903" y="11644"/>
                  <a:pt x="25881" y="10684"/>
                  <a:pt x="25849" y="10597"/>
                </a:cubicBezTo>
                <a:cubicBezTo>
                  <a:pt x="25816" y="10500"/>
                  <a:pt x="24996" y="10360"/>
                  <a:pt x="24996" y="10360"/>
                </a:cubicBezTo>
                <a:cubicBezTo>
                  <a:pt x="24996" y="10360"/>
                  <a:pt x="24812" y="10133"/>
                  <a:pt x="25028" y="9907"/>
                </a:cubicBezTo>
                <a:cubicBezTo>
                  <a:pt x="25244" y="9669"/>
                  <a:pt x="25536" y="9637"/>
                  <a:pt x="25719" y="9453"/>
                </a:cubicBezTo>
                <a:cubicBezTo>
                  <a:pt x="25903" y="9270"/>
                  <a:pt x="25741" y="9043"/>
                  <a:pt x="25654" y="8871"/>
                </a:cubicBezTo>
                <a:cubicBezTo>
                  <a:pt x="25579" y="8698"/>
                  <a:pt x="24899" y="7230"/>
                  <a:pt x="24769" y="6971"/>
                </a:cubicBezTo>
                <a:cubicBezTo>
                  <a:pt x="24726" y="6892"/>
                  <a:pt x="24676" y="6865"/>
                  <a:pt x="24623" y="6865"/>
                </a:cubicBezTo>
                <a:cubicBezTo>
                  <a:pt x="24516" y="6865"/>
                  <a:pt x="24396" y="6975"/>
                  <a:pt x="24303" y="6975"/>
                </a:cubicBezTo>
                <a:cubicBezTo>
                  <a:pt x="24292" y="6975"/>
                  <a:pt x="24282" y="6974"/>
                  <a:pt x="24273" y="6971"/>
                </a:cubicBezTo>
                <a:cubicBezTo>
                  <a:pt x="24133" y="6928"/>
                  <a:pt x="24197" y="6431"/>
                  <a:pt x="24273" y="6075"/>
                </a:cubicBezTo>
                <a:cubicBezTo>
                  <a:pt x="24348" y="5719"/>
                  <a:pt x="24413" y="5773"/>
                  <a:pt x="24392" y="5676"/>
                </a:cubicBezTo>
                <a:cubicBezTo>
                  <a:pt x="24381" y="5590"/>
                  <a:pt x="24240" y="5018"/>
                  <a:pt x="24165" y="4543"/>
                </a:cubicBezTo>
                <a:cubicBezTo>
                  <a:pt x="24089" y="4057"/>
                  <a:pt x="23960" y="4079"/>
                  <a:pt x="23852" y="3981"/>
                </a:cubicBezTo>
                <a:cubicBezTo>
                  <a:pt x="23755" y="3884"/>
                  <a:pt x="23485" y="3733"/>
                  <a:pt x="23507" y="3539"/>
                </a:cubicBezTo>
                <a:cubicBezTo>
                  <a:pt x="23517" y="3334"/>
                  <a:pt x="23841" y="3118"/>
                  <a:pt x="24035" y="2827"/>
                </a:cubicBezTo>
                <a:cubicBezTo>
                  <a:pt x="24165" y="2643"/>
                  <a:pt x="24187" y="2363"/>
                  <a:pt x="24176" y="2147"/>
                </a:cubicBezTo>
                <a:cubicBezTo>
                  <a:pt x="24079" y="2147"/>
                  <a:pt x="23981" y="2136"/>
                  <a:pt x="23874" y="2136"/>
                </a:cubicBezTo>
                <a:cubicBezTo>
                  <a:pt x="23409" y="2104"/>
                  <a:pt x="23194" y="2136"/>
                  <a:pt x="22891" y="1985"/>
                </a:cubicBezTo>
                <a:cubicBezTo>
                  <a:pt x="22578" y="1823"/>
                  <a:pt x="21683" y="1121"/>
                  <a:pt x="21370" y="528"/>
                </a:cubicBezTo>
                <a:cubicBezTo>
                  <a:pt x="21253" y="303"/>
                  <a:pt x="21076" y="234"/>
                  <a:pt x="20884" y="234"/>
                </a:cubicBezTo>
                <a:cubicBezTo>
                  <a:pt x="20579" y="234"/>
                  <a:pt x="20239" y="409"/>
                  <a:pt x="20053" y="409"/>
                </a:cubicBezTo>
                <a:cubicBezTo>
                  <a:pt x="19740" y="409"/>
                  <a:pt x="19708" y="377"/>
                  <a:pt x="19556" y="161"/>
                </a:cubicBezTo>
                <a:cubicBezTo>
                  <a:pt x="19462" y="26"/>
                  <a:pt x="19304" y="1"/>
                  <a:pt x="191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3"/>
          <p:cNvSpPr/>
          <p:nvPr/>
        </p:nvSpPr>
        <p:spPr>
          <a:xfrm rot="3599905">
            <a:off x="3558074" y="3253359"/>
            <a:ext cx="994792" cy="846844"/>
          </a:xfrm>
          <a:custGeom>
            <a:rect b="b" l="l" r="r" t="t"/>
            <a:pathLst>
              <a:path extrusionOk="0" h="21316" w="25040">
                <a:moveTo>
                  <a:pt x="12336" y="0"/>
                </a:moveTo>
                <a:cubicBezTo>
                  <a:pt x="12239" y="0"/>
                  <a:pt x="10512" y="400"/>
                  <a:pt x="10512" y="400"/>
                </a:cubicBezTo>
                <a:cubicBezTo>
                  <a:pt x="10512" y="400"/>
                  <a:pt x="9811" y="1144"/>
                  <a:pt x="9714" y="1328"/>
                </a:cubicBezTo>
                <a:cubicBezTo>
                  <a:pt x="9627" y="1511"/>
                  <a:pt x="9034" y="2245"/>
                  <a:pt x="8883" y="2267"/>
                </a:cubicBezTo>
                <a:cubicBezTo>
                  <a:pt x="8732" y="2288"/>
                  <a:pt x="8332" y="2407"/>
                  <a:pt x="8170" y="2806"/>
                </a:cubicBezTo>
                <a:cubicBezTo>
                  <a:pt x="8019" y="3206"/>
                  <a:pt x="6972" y="3519"/>
                  <a:pt x="6972" y="3519"/>
                </a:cubicBezTo>
                <a:lnTo>
                  <a:pt x="6292" y="3119"/>
                </a:lnTo>
                <a:cubicBezTo>
                  <a:pt x="6292" y="3119"/>
                  <a:pt x="6209" y="3103"/>
                  <a:pt x="6111" y="3103"/>
                </a:cubicBezTo>
                <a:cubicBezTo>
                  <a:pt x="6033" y="3103"/>
                  <a:pt x="5945" y="3113"/>
                  <a:pt x="5882" y="3152"/>
                </a:cubicBezTo>
                <a:cubicBezTo>
                  <a:pt x="5828" y="3184"/>
                  <a:pt x="5796" y="3227"/>
                  <a:pt x="5796" y="3303"/>
                </a:cubicBezTo>
                <a:lnTo>
                  <a:pt x="5796" y="4414"/>
                </a:lnTo>
                <a:lnTo>
                  <a:pt x="6357" y="4965"/>
                </a:lnTo>
                <a:cubicBezTo>
                  <a:pt x="6357" y="4965"/>
                  <a:pt x="6206" y="5494"/>
                  <a:pt x="6109" y="5612"/>
                </a:cubicBezTo>
                <a:cubicBezTo>
                  <a:pt x="6012" y="5742"/>
                  <a:pt x="5893" y="6292"/>
                  <a:pt x="5990" y="6541"/>
                </a:cubicBezTo>
                <a:cubicBezTo>
                  <a:pt x="6077" y="6789"/>
                  <a:pt x="6141" y="6897"/>
                  <a:pt x="6141" y="7048"/>
                </a:cubicBezTo>
                <a:cubicBezTo>
                  <a:pt x="6141" y="7123"/>
                  <a:pt x="6001" y="7285"/>
                  <a:pt x="5893" y="7436"/>
                </a:cubicBezTo>
                <a:cubicBezTo>
                  <a:pt x="5818" y="7555"/>
                  <a:pt x="5764" y="7674"/>
                  <a:pt x="5796" y="7739"/>
                </a:cubicBezTo>
                <a:cubicBezTo>
                  <a:pt x="5893" y="7890"/>
                  <a:pt x="6238" y="8235"/>
                  <a:pt x="6109" y="8602"/>
                </a:cubicBezTo>
                <a:cubicBezTo>
                  <a:pt x="5990" y="8969"/>
                  <a:pt x="5807" y="9217"/>
                  <a:pt x="5785" y="9562"/>
                </a:cubicBezTo>
                <a:cubicBezTo>
                  <a:pt x="5774" y="9897"/>
                  <a:pt x="5623" y="10048"/>
                  <a:pt x="5785" y="10426"/>
                </a:cubicBezTo>
                <a:cubicBezTo>
                  <a:pt x="5958" y="10793"/>
                  <a:pt x="6044" y="11289"/>
                  <a:pt x="5861" y="11408"/>
                </a:cubicBezTo>
                <a:cubicBezTo>
                  <a:pt x="5677" y="11538"/>
                  <a:pt x="5375" y="11592"/>
                  <a:pt x="4997" y="11592"/>
                </a:cubicBezTo>
                <a:lnTo>
                  <a:pt x="1792" y="11592"/>
                </a:lnTo>
                <a:cubicBezTo>
                  <a:pt x="1792" y="11592"/>
                  <a:pt x="2256" y="11624"/>
                  <a:pt x="1792" y="11872"/>
                </a:cubicBezTo>
                <a:cubicBezTo>
                  <a:pt x="1328" y="12120"/>
                  <a:pt x="562" y="12153"/>
                  <a:pt x="562" y="12153"/>
                </a:cubicBezTo>
                <a:cubicBezTo>
                  <a:pt x="562" y="12153"/>
                  <a:pt x="464" y="12369"/>
                  <a:pt x="562" y="12703"/>
                </a:cubicBezTo>
                <a:cubicBezTo>
                  <a:pt x="648" y="13038"/>
                  <a:pt x="842" y="13286"/>
                  <a:pt x="896" y="13415"/>
                </a:cubicBezTo>
                <a:cubicBezTo>
                  <a:pt x="961" y="13534"/>
                  <a:pt x="1058" y="13631"/>
                  <a:pt x="1058" y="13901"/>
                </a:cubicBezTo>
                <a:cubicBezTo>
                  <a:pt x="1058" y="14182"/>
                  <a:pt x="1080" y="13998"/>
                  <a:pt x="648" y="14765"/>
                </a:cubicBezTo>
                <a:cubicBezTo>
                  <a:pt x="216" y="15542"/>
                  <a:pt x="0" y="15790"/>
                  <a:pt x="0" y="16092"/>
                </a:cubicBezTo>
                <a:cubicBezTo>
                  <a:pt x="0" y="16405"/>
                  <a:pt x="65" y="16869"/>
                  <a:pt x="346" y="17268"/>
                </a:cubicBezTo>
                <a:cubicBezTo>
                  <a:pt x="616" y="17668"/>
                  <a:pt x="594" y="17517"/>
                  <a:pt x="616" y="17851"/>
                </a:cubicBezTo>
                <a:cubicBezTo>
                  <a:pt x="648" y="18186"/>
                  <a:pt x="1177" y="19049"/>
                  <a:pt x="1274" y="19146"/>
                </a:cubicBezTo>
                <a:cubicBezTo>
                  <a:pt x="1360" y="19243"/>
                  <a:pt x="1641" y="19697"/>
                  <a:pt x="1641" y="19859"/>
                </a:cubicBezTo>
                <a:cubicBezTo>
                  <a:pt x="1641" y="20010"/>
                  <a:pt x="1641" y="20474"/>
                  <a:pt x="1824" y="20690"/>
                </a:cubicBezTo>
                <a:cubicBezTo>
                  <a:pt x="2008" y="20906"/>
                  <a:pt x="2688" y="21294"/>
                  <a:pt x="2655" y="21316"/>
                </a:cubicBezTo>
                <a:cubicBezTo>
                  <a:pt x="2828" y="21219"/>
                  <a:pt x="3011" y="21111"/>
                  <a:pt x="3152" y="21078"/>
                </a:cubicBezTo>
                <a:cubicBezTo>
                  <a:pt x="3411" y="21003"/>
                  <a:pt x="3940" y="20981"/>
                  <a:pt x="4123" y="20927"/>
                </a:cubicBezTo>
                <a:cubicBezTo>
                  <a:pt x="4307" y="20873"/>
                  <a:pt x="4997" y="20722"/>
                  <a:pt x="5602" y="20722"/>
                </a:cubicBezTo>
                <a:cubicBezTo>
                  <a:pt x="6206" y="20722"/>
                  <a:pt x="6044" y="20841"/>
                  <a:pt x="6368" y="20916"/>
                </a:cubicBezTo>
                <a:cubicBezTo>
                  <a:pt x="6398" y="20924"/>
                  <a:pt x="6429" y="20928"/>
                  <a:pt x="6461" y="20928"/>
                </a:cubicBezTo>
                <a:cubicBezTo>
                  <a:pt x="6775" y="20928"/>
                  <a:pt x="7173" y="20567"/>
                  <a:pt x="7339" y="20312"/>
                </a:cubicBezTo>
                <a:cubicBezTo>
                  <a:pt x="7523" y="20042"/>
                  <a:pt x="7868" y="19805"/>
                  <a:pt x="8084" y="19567"/>
                </a:cubicBezTo>
                <a:lnTo>
                  <a:pt x="8106" y="19535"/>
                </a:lnTo>
                <a:lnTo>
                  <a:pt x="8138" y="19513"/>
                </a:lnTo>
                <a:lnTo>
                  <a:pt x="8170" y="19492"/>
                </a:lnTo>
                <a:cubicBezTo>
                  <a:pt x="8224" y="19449"/>
                  <a:pt x="8278" y="19427"/>
                  <a:pt x="8332" y="19405"/>
                </a:cubicBezTo>
                <a:cubicBezTo>
                  <a:pt x="8365" y="19395"/>
                  <a:pt x="8397" y="19384"/>
                  <a:pt x="8429" y="19384"/>
                </a:cubicBezTo>
                <a:cubicBezTo>
                  <a:pt x="8462" y="19373"/>
                  <a:pt x="8494" y="19362"/>
                  <a:pt x="8527" y="19362"/>
                </a:cubicBezTo>
                <a:cubicBezTo>
                  <a:pt x="8548" y="19351"/>
                  <a:pt x="8570" y="19351"/>
                  <a:pt x="8591" y="19341"/>
                </a:cubicBezTo>
                <a:cubicBezTo>
                  <a:pt x="8613" y="19341"/>
                  <a:pt x="8634" y="19341"/>
                  <a:pt x="8656" y="19330"/>
                </a:cubicBezTo>
                <a:cubicBezTo>
                  <a:pt x="8688" y="19330"/>
                  <a:pt x="8721" y="19319"/>
                  <a:pt x="8742" y="19319"/>
                </a:cubicBezTo>
                <a:cubicBezTo>
                  <a:pt x="8786" y="19319"/>
                  <a:pt x="8818" y="19308"/>
                  <a:pt x="8850" y="19308"/>
                </a:cubicBezTo>
                <a:cubicBezTo>
                  <a:pt x="8947" y="19297"/>
                  <a:pt x="9023" y="19297"/>
                  <a:pt x="9066" y="19287"/>
                </a:cubicBezTo>
                <a:cubicBezTo>
                  <a:pt x="9228" y="19254"/>
                  <a:pt x="10027" y="19114"/>
                  <a:pt x="10653" y="18682"/>
                </a:cubicBezTo>
                <a:cubicBezTo>
                  <a:pt x="11289" y="18251"/>
                  <a:pt x="11333" y="18002"/>
                  <a:pt x="11397" y="17808"/>
                </a:cubicBezTo>
                <a:cubicBezTo>
                  <a:pt x="11462" y="17603"/>
                  <a:pt x="11872" y="17409"/>
                  <a:pt x="11872" y="17409"/>
                </a:cubicBezTo>
                <a:cubicBezTo>
                  <a:pt x="11872" y="17409"/>
                  <a:pt x="12401" y="17625"/>
                  <a:pt x="12455" y="17625"/>
                </a:cubicBezTo>
                <a:cubicBezTo>
                  <a:pt x="12520" y="17625"/>
                  <a:pt x="13027" y="17333"/>
                  <a:pt x="13416" y="17063"/>
                </a:cubicBezTo>
                <a:cubicBezTo>
                  <a:pt x="13804" y="16804"/>
                  <a:pt x="14214" y="16804"/>
                  <a:pt x="14430" y="16804"/>
                </a:cubicBezTo>
                <a:cubicBezTo>
                  <a:pt x="14646" y="16804"/>
                  <a:pt x="15002" y="16869"/>
                  <a:pt x="15175" y="16880"/>
                </a:cubicBezTo>
                <a:cubicBezTo>
                  <a:pt x="15187" y="16882"/>
                  <a:pt x="15202" y="16882"/>
                  <a:pt x="15218" y="16882"/>
                </a:cubicBezTo>
                <a:cubicBezTo>
                  <a:pt x="15407" y="16882"/>
                  <a:pt x="15826" y="16767"/>
                  <a:pt x="16254" y="16578"/>
                </a:cubicBezTo>
                <a:cubicBezTo>
                  <a:pt x="16718" y="16351"/>
                  <a:pt x="17916" y="15736"/>
                  <a:pt x="18596" y="14711"/>
                </a:cubicBezTo>
                <a:cubicBezTo>
                  <a:pt x="19276" y="13674"/>
                  <a:pt x="19211" y="13577"/>
                  <a:pt x="19524" y="13027"/>
                </a:cubicBezTo>
                <a:cubicBezTo>
                  <a:pt x="19826" y="12477"/>
                  <a:pt x="19470" y="11775"/>
                  <a:pt x="19405" y="11624"/>
                </a:cubicBezTo>
                <a:cubicBezTo>
                  <a:pt x="19351" y="11473"/>
                  <a:pt x="19427" y="11225"/>
                  <a:pt x="19470" y="10976"/>
                </a:cubicBezTo>
                <a:cubicBezTo>
                  <a:pt x="19481" y="10955"/>
                  <a:pt x="19481" y="10933"/>
                  <a:pt x="19492" y="10901"/>
                </a:cubicBezTo>
                <a:lnTo>
                  <a:pt x="19513" y="10858"/>
                </a:lnTo>
                <a:cubicBezTo>
                  <a:pt x="19524" y="10836"/>
                  <a:pt x="19524" y="10804"/>
                  <a:pt x="19546" y="10782"/>
                </a:cubicBezTo>
                <a:cubicBezTo>
                  <a:pt x="19546" y="10760"/>
                  <a:pt x="19557" y="10739"/>
                  <a:pt x="19567" y="10717"/>
                </a:cubicBezTo>
                <a:cubicBezTo>
                  <a:pt x="19600" y="10653"/>
                  <a:pt x="19632" y="10588"/>
                  <a:pt x="19664" y="10523"/>
                </a:cubicBezTo>
                <a:cubicBezTo>
                  <a:pt x="19686" y="10480"/>
                  <a:pt x="19708" y="10447"/>
                  <a:pt x="19729" y="10404"/>
                </a:cubicBezTo>
                <a:cubicBezTo>
                  <a:pt x="19805" y="10253"/>
                  <a:pt x="19870" y="10102"/>
                  <a:pt x="19923" y="9929"/>
                </a:cubicBezTo>
                <a:cubicBezTo>
                  <a:pt x="20042" y="9498"/>
                  <a:pt x="19708" y="9217"/>
                  <a:pt x="19600" y="9066"/>
                </a:cubicBezTo>
                <a:cubicBezTo>
                  <a:pt x="19492" y="8915"/>
                  <a:pt x="19492" y="8742"/>
                  <a:pt x="19611" y="8526"/>
                </a:cubicBezTo>
                <a:cubicBezTo>
                  <a:pt x="19729" y="8311"/>
                  <a:pt x="19632" y="8159"/>
                  <a:pt x="19611" y="8008"/>
                </a:cubicBezTo>
                <a:cubicBezTo>
                  <a:pt x="19600" y="7846"/>
                  <a:pt x="19319" y="7415"/>
                  <a:pt x="19319" y="7199"/>
                </a:cubicBezTo>
                <a:cubicBezTo>
                  <a:pt x="19319" y="6983"/>
                  <a:pt x="19708" y="6681"/>
                  <a:pt x="19859" y="6648"/>
                </a:cubicBezTo>
                <a:cubicBezTo>
                  <a:pt x="19867" y="6647"/>
                  <a:pt x="19875" y="6646"/>
                  <a:pt x="19884" y="6646"/>
                </a:cubicBezTo>
                <a:cubicBezTo>
                  <a:pt x="20032" y="6646"/>
                  <a:pt x="20221" y="6899"/>
                  <a:pt x="20334" y="6940"/>
                </a:cubicBezTo>
                <a:cubicBezTo>
                  <a:pt x="20355" y="6947"/>
                  <a:pt x="20388" y="6950"/>
                  <a:pt x="20429" y="6950"/>
                </a:cubicBezTo>
                <a:cubicBezTo>
                  <a:pt x="20644" y="6950"/>
                  <a:pt x="21086" y="6868"/>
                  <a:pt x="21240" y="6832"/>
                </a:cubicBezTo>
                <a:cubicBezTo>
                  <a:pt x="21280" y="6823"/>
                  <a:pt x="21364" y="6819"/>
                  <a:pt x="21475" y="6819"/>
                </a:cubicBezTo>
                <a:cubicBezTo>
                  <a:pt x="21898" y="6819"/>
                  <a:pt x="22724" y="6876"/>
                  <a:pt x="23075" y="6918"/>
                </a:cubicBezTo>
                <a:cubicBezTo>
                  <a:pt x="23528" y="6983"/>
                  <a:pt x="24219" y="7048"/>
                  <a:pt x="24219" y="7048"/>
                </a:cubicBezTo>
                <a:cubicBezTo>
                  <a:pt x="24219" y="7048"/>
                  <a:pt x="24402" y="7123"/>
                  <a:pt x="24597" y="7264"/>
                </a:cubicBezTo>
                <a:lnTo>
                  <a:pt x="25039" y="7048"/>
                </a:lnTo>
                <a:cubicBezTo>
                  <a:pt x="25039" y="7048"/>
                  <a:pt x="24046" y="6595"/>
                  <a:pt x="23928" y="6260"/>
                </a:cubicBezTo>
                <a:cubicBezTo>
                  <a:pt x="23798" y="5925"/>
                  <a:pt x="23776" y="5397"/>
                  <a:pt x="23463" y="5310"/>
                </a:cubicBezTo>
                <a:cubicBezTo>
                  <a:pt x="23386" y="5285"/>
                  <a:pt x="23261" y="5275"/>
                  <a:pt x="23117" y="5275"/>
                </a:cubicBezTo>
                <a:cubicBezTo>
                  <a:pt x="22698" y="5275"/>
                  <a:pt x="22114" y="5365"/>
                  <a:pt x="22050" y="5461"/>
                </a:cubicBezTo>
                <a:cubicBezTo>
                  <a:pt x="21952" y="5580"/>
                  <a:pt x="21586" y="5958"/>
                  <a:pt x="21402" y="5979"/>
                </a:cubicBezTo>
                <a:cubicBezTo>
                  <a:pt x="21394" y="5981"/>
                  <a:pt x="21384" y="5982"/>
                  <a:pt x="21372" y="5982"/>
                </a:cubicBezTo>
                <a:cubicBezTo>
                  <a:pt x="21141" y="5982"/>
                  <a:pt x="20355" y="5677"/>
                  <a:pt x="20355" y="5677"/>
                </a:cubicBezTo>
                <a:cubicBezTo>
                  <a:pt x="20355" y="5677"/>
                  <a:pt x="20131" y="5394"/>
                  <a:pt x="19979" y="5394"/>
                </a:cubicBezTo>
                <a:cubicBezTo>
                  <a:pt x="19971" y="5394"/>
                  <a:pt x="19963" y="5395"/>
                  <a:pt x="19956" y="5397"/>
                </a:cubicBezTo>
                <a:cubicBezTo>
                  <a:pt x="19946" y="5399"/>
                  <a:pt x="19936" y="5399"/>
                  <a:pt x="19926" y="5399"/>
                </a:cubicBezTo>
                <a:cubicBezTo>
                  <a:pt x="19827" y="5399"/>
                  <a:pt x="19745" y="5307"/>
                  <a:pt x="19668" y="5307"/>
                </a:cubicBezTo>
                <a:cubicBezTo>
                  <a:pt x="19630" y="5307"/>
                  <a:pt x="19593" y="5330"/>
                  <a:pt x="19557" y="5397"/>
                </a:cubicBezTo>
                <a:cubicBezTo>
                  <a:pt x="19507" y="5480"/>
                  <a:pt x="19366" y="5509"/>
                  <a:pt x="19207" y="5509"/>
                </a:cubicBezTo>
                <a:cubicBezTo>
                  <a:pt x="18955" y="5509"/>
                  <a:pt x="18656" y="5436"/>
                  <a:pt x="18596" y="5397"/>
                </a:cubicBezTo>
                <a:cubicBezTo>
                  <a:pt x="18499" y="5332"/>
                  <a:pt x="18283" y="5062"/>
                  <a:pt x="18197" y="4630"/>
                </a:cubicBezTo>
                <a:cubicBezTo>
                  <a:pt x="18100" y="4199"/>
                  <a:pt x="18251" y="3821"/>
                  <a:pt x="17830" y="3767"/>
                </a:cubicBezTo>
                <a:cubicBezTo>
                  <a:pt x="17799" y="3762"/>
                  <a:pt x="17767" y="3760"/>
                  <a:pt x="17733" y="3760"/>
                </a:cubicBezTo>
                <a:cubicBezTo>
                  <a:pt x="17288" y="3760"/>
                  <a:pt x="16653" y="4134"/>
                  <a:pt x="16653" y="4134"/>
                </a:cubicBezTo>
                <a:cubicBezTo>
                  <a:pt x="16653" y="4134"/>
                  <a:pt x="16381" y="4280"/>
                  <a:pt x="16141" y="4280"/>
                </a:cubicBezTo>
                <a:cubicBezTo>
                  <a:pt x="16069" y="4280"/>
                  <a:pt x="15999" y="4266"/>
                  <a:pt x="15941" y="4231"/>
                </a:cubicBezTo>
                <a:cubicBezTo>
                  <a:pt x="15693" y="4069"/>
                  <a:pt x="15606" y="3972"/>
                  <a:pt x="15574" y="3756"/>
                </a:cubicBezTo>
                <a:cubicBezTo>
                  <a:pt x="15542" y="3551"/>
                  <a:pt x="15423" y="2925"/>
                  <a:pt x="15293" y="2806"/>
                </a:cubicBezTo>
                <a:cubicBezTo>
                  <a:pt x="15175" y="2688"/>
                  <a:pt x="14678" y="2472"/>
                  <a:pt x="14678" y="2472"/>
                </a:cubicBezTo>
                <a:cubicBezTo>
                  <a:pt x="14678" y="2472"/>
                  <a:pt x="14829" y="1824"/>
                  <a:pt x="14678" y="1641"/>
                </a:cubicBezTo>
                <a:cubicBezTo>
                  <a:pt x="14527" y="1446"/>
                  <a:pt x="14031" y="1026"/>
                  <a:pt x="14031" y="1026"/>
                </a:cubicBezTo>
                <a:cubicBezTo>
                  <a:pt x="14031" y="1026"/>
                  <a:pt x="13631" y="680"/>
                  <a:pt x="13513" y="464"/>
                </a:cubicBezTo>
                <a:cubicBezTo>
                  <a:pt x="13383" y="248"/>
                  <a:pt x="12433" y="0"/>
                  <a:pt x="1233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3"/>
          <p:cNvSpPr/>
          <p:nvPr/>
        </p:nvSpPr>
        <p:spPr>
          <a:xfrm rot="10800000">
            <a:off x="4691693" y="3313451"/>
            <a:ext cx="967757" cy="733623"/>
          </a:xfrm>
          <a:custGeom>
            <a:rect b="b" l="l" r="r" t="t"/>
            <a:pathLst>
              <a:path extrusionOk="0" h="15510" w="22246">
                <a:moveTo>
                  <a:pt x="12952" y="0"/>
                </a:moveTo>
                <a:cubicBezTo>
                  <a:pt x="12714" y="0"/>
                  <a:pt x="12185" y="151"/>
                  <a:pt x="12185" y="151"/>
                </a:cubicBezTo>
                <a:lnTo>
                  <a:pt x="11203" y="464"/>
                </a:lnTo>
                <a:cubicBezTo>
                  <a:pt x="11203" y="464"/>
                  <a:pt x="9099" y="799"/>
                  <a:pt x="8969" y="799"/>
                </a:cubicBezTo>
                <a:cubicBezTo>
                  <a:pt x="8829" y="799"/>
                  <a:pt x="8538" y="1263"/>
                  <a:pt x="8538" y="1263"/>
                </a:cubicBezTo>
                <a:lnTo>
                  <a:pt x="7253" y="1598"/>
                </a:lnTo>
                <a:cubicBezTo>
                  <a:pt x="7253" y="1598"/>
                  <a:pt x="6357" y="1414"/>
                  <a:pt x="6109" y="1263"/>
                </a:cubicBezTo>
                <a:cubicBezTo>
                  <a:pt x="6067" y="1236"/>
                  <a:pt x="6009" y="1224"/>
                  <a:pt x="5941" y="1224"/>
                </a:cubicBezTo>
                <a:cubicBezTo>
                  <a:pt x="5633" y="1224"/>
                  <a:pt x="5127" y="1464"/>
                  <a:pt x="4976" y="1544"/>
                </a:cubicBezTo>
                <a:cubicBezTo>
                  <a:pt x="4782" y="1630"/>
                  <a:pt x="4231" y="2655"/>
                  <a:pt x="4048" y="2990"/>
                </a:cubicBezTo>
                <a:cubicBezTo>
                  <a:pt x="3864" y="3324"/>
                  <a:pt x="4048" y="3918"/>
                  <a:pt x="4048" y="4134"/>
                </a:cubicBezTo>
                <a:cubicBezTo>
                  <a:pt x="4048" y="4350"/>
                  <a:pt x="3864" y="4835"/>
                  <a:pt x="3746" y="5051"/>
                </a:cubicBezTo>
                <a:cubicBezTo>
                  <a:pt x="3616" y="5267"/>
                  <a:pt x="3217" y="5796"/>
                  <a:pt x="2979" y="6012"/>
                </a:cubicBezTo>
                <a:cubicBezTo>
                  <a:pt x="2753" y="6228"/>
                  <a:pt x="2850" y="6476"/>
                  <a:pt x="2850" y="6659"/>
                </a:cubicBezTo>
                <a:cubicBezTo>
                  <a:pt x="2850" y="6843"/>
                  <a:pt x="2936" y="7091"/>
                  <a:pt x="2969" y="7210"/>
                </a:cubicBezTo>
                <a:cubicBezTo>
                  <a:pt x="3001" y="7339"/>
                  <a:pt x="2969" y="7674"/>
                  <a:pt x="2969" y="7674"/>
                </a:cubicBezTo>
                <a:cubicBezTo>
                  <a:pt x="2969" y="7674"/>
                  <a:pt x="2398" y="7728"/>
                  <a:pt x="2072" y="7728"/>
                </a:cubicBezTo>
                <a:cubicBezTo>
                  <a:pt x="1963" y="7728"/>
                  <a:pt x="1881" y="7722"/>
                  <a:pt x="1857" y="7706"/>
                </a:cubicBezTo>
                <a:cubicBezTo>
                  <a:pt x="1828" y="7685"/>
                  <a:pt x="1723" y="7677"/>
                  <a:pt x="1584" y="7677"/>
                </a:cubicBezTo>
                <a:cubicBezTo>
                  <a:pt x="1305" y="7677"/>
                  <a:pt x="893" y="7706"/>
                  <a:pt x="691" y="7706"/>
                </a:cubicBezTo>
                <a:cubicBezTo>
                  <a:pt x="378" y="7706"/>
                  <a:pt x="260" y="7922"/>
                  <a:pt x="260" y="7922"/>
                </a:cubicBezTo>
                <a:lnTo>
                  <a:pt x="260" y="9217"/>
                </a:lnTo>
                <a:cubicBezTo>
                  <a:pt x="260" y="9268"/>
                  <a:pt x="251" y="9289"/>
                  <a:pt x="235" y="9289"/>
                </a:cubicBezTo>
                <a:cubicBezTo>
                  <a:pt x="188" y="9289"/>
                  <a:pt x="82" y="9091"/>
                  <a:pt x="1" y="8937"/>
                </a:cubicBezTo>
                <a:lnTo>
                  <a:pt x="1" y="11516"/>
                </a:lnTo>
                <a:cubicBezTo>
                  <a:pt x="270" y="11818"/>
                  <a:pt x="529" y="12261"/>
                  <a:pt x="583" y="12498"/>
                </a:cubicBezTo>
                <a:cubicBezTo>
                  <a:pt x="594" y="12595"/>
                  <a:pt x="583" y="12692"/>
                  <a:pt x="540" y="12789"/>
                </a:cubicBezTo>
                <a:cubicBezTo>
                  <a:pt x="1058" y="12700"/>
                  <a:pt x="1502" y="12668"/>
                  <a:pt x="1859" y="12668"/>
                </a:cubicBezTo>
                <a:cubicBezTo>
                  <a:pt x="2366" y="12668"/>
                  <a:pt x="2697" y="12733"/>
                  <a:pt x="2818" y="12789"/>
                </a:cubicBezTo>
                <a:cubicBezTo>
                  <a:pt x="3066" y="12919"/>
                  <a:pt x="3519" y="13318"/>
                  <a:pt x="3800" y="13502"/>
                </a:cubicBezTo>
                <a:cubicBezTo>
                  <a:pt x="3891" y="13561"/>
                  <a:pt x="3968" y="13582"/>
                  <a:pt x="4035" y="13582"/>
                </a:cubicBezTo>
                <a:cubicBezTo>
                  <a:pt x="4176" y="13582"/>
                  <a:pt x="4273" y="13491"/>
                  <a:pt x="4361" y="13469"/>
                </a:cubicBezTo>
                <a:cubicBezTo>
                  <a:pt x="4480" y="13437"/>
                  <a:pt x="4631" y="13286"/>
                  <a:pt x="4814" y="13005"/>
                </a:cubicBezTo>
                <a:cubicBezTo>
                  <a:pt x="5008" y="12725"/>
                  <a:pt x="5526" y="12638"/>
                  <a:pt x="5624" y="12638"/>
                </a:cubicBezTo>
                <a:cubicBezTo>
                  <a:pt x="5710" y="12638"/>
                  <a:pt x="6142" y="12757"/>
                  <a:pt x="6573" y="12854"/>
                </a:cubicBezTo>
                <a:cubicBezTo>
                  <a:pt x="7005" y="12941"/>
                  <a:pt x="7037" y="13005"/>
                  <a:pt x="7037" y="13005"/>
                </a:cubicBezTo>
                <a:cubicBezTo>
                  <a:pt x="7037" y="13005"/>
                  <a:pt x="7350" y="12887"/>
                  <a:pt x="7502" y="12854"/>
                </a:cubicBezTo>
                <a:cubicBezTo>
                  <a:pt x="7507" y="12853"/>
                  <a:pt x="7513" y="12853"/>
                  <a:pt x="7519" y="12853"/>
                </a:cubicBezTo>
                <a:cubicBezTo>
                  <a:pt x="7690" y="12853"/>
                  <a:pt x="8185" y="13257"/>
                  <a:pt x="8268" y="13351"/>
                </a:cubicBezTo>
                <a:cubicBezTo>
                  <a:pt x="8365" y="13437"/>
                  <a:pt x="8646" y="13556"/>
                  <a:pt x="8646" y="13556"/>
                </a:cubicBezTo>
                <a:cubicBezTo>
                  <a:pt x="8646" y="13556"/>
                  <a:pt x="8765" y="13561"/>
                  <a:pt x="9012" y="13561"/>
                </a:cubicBezTo>
                <a:cubicBezTo>
                  <a:pt x="9135" y="13561"/>
                  <a:pt x="9289" y="13559"/>
                  <a:pt x="9477" y="13556"/>
                </a:cubicBezTo>
                <a:cubicBezTo>
                  <a:pt x="9480" y="13556"/>
                  <a:pt x="9484" y="13556"/>
                  <a:pt x="9487" y="13556"/>
                </a:cubicBezTo>
                <a:cubicBezTo>
                  <a:pt x="10026" y="13556"/>
                  <a:pt x="9962" y="14367"/>
                  <a:pt x="9962" y="14646"/>
                </a:cubicBezTo>
                <a:lnTo>
                  <a:pt x="9962" y="15315"/>
                </a:lnTo>
                <a:cubicBezTo>
                  <a:pt x="9962" y="15509"/>
                  <a:pt x="10405" y="15444"/>
                  <a:pt x="10675" y="15477"/>
                </a:cubicBezTo>
                <a:cubicBezTo>
                  <a:pt x="10682" y="15478"/>
                  <a:pt x="10690" y="15478"/>
                  <a:pt x="10698" y="15478"/>
                </a:cubicBezTo>
                <a:cubicBezTo>
                  <a:pt x="10994" y="15478"/>
                  <a:pt x="11697" y="14913"/>
                  <a:pt x="12002" y="14829"/>
                </a:cubicBezTo>
                <a:cubicBezTo>
                  <a:pt x="12103" y="14797"/>
                  <a:pt x="12208" y="14786"/>
                  <a:pt x="12304" y="14786"/>
                </a:cubicBezTo>
                <a:cubicBezTo>
                  <a:pt x="12496" y="14786"/>
                  <a:pt x="12650" y="14829"/>
                  <a:pt x="12650" y="14829"/>
                </a:cubicBezTo>
                <a:cubicBezTo>
                  <a:pt x="12650" y="14829"/>
                  <a:pt x="12768" y="14765"/>
                  <a:pt x="13017" y="14549"/>
                </a:cubicBezTo>
                <a:cubicBezTo>
                  <a:pt x="13167" y="14417"/>
                  <a:pt x="13410" y="14398"/>
                  <a:pt x="13638" y="14398"/>
                </a:cubicBezTo>
                <a:cubicBezTo>
                  <a:pt x="13734" y="14398"/>
                  <a:pt x="13828" y="14401"/>
                  <a:pt x="13911" y="14401"/>
                </a:cubicBezTo>
                <a:cubicBezTo>
                  <a:pt x="13955" y="14401"/>
                  <a:pt x="13995" y="14400"/>
                  <a:pt x="14031" y="14398"/>
                </a:cubicBezTo>
                <a:cubicBezTo>
                  <a:pt x="14099" y="14390"/>
                  <a:pt x="14170" y="14387"/>
                  <a:pt x="14241" y="14387"/>
                </a:cubicBezTo>
                <a:cubicBezTo>
                  <a:pt x="14409" y="14387"/>
                  <a:pt x="14572" y="14403"/>
                  <a:pt x="14672" y="14403"/>
                </a:cubicBezTo>
                <a:cubicBezTo>
                  <a:pt x="14702" y="14403"/>
                  <a:pt x="14726" y="14401"/>
                  <a:pt x="14743" y="14398"/>
                </a:cubicBezTo>
                <a:cubicBezTo>
                  <a:pt x="14840" y="14365"/>
                  <a:pt x="15359" y="14085"/>
                  <a:pt x="15564" y="13815"/>
                </a:cubicBezTo>
                <a:cubicBezTo>
                  <a:pt x="15619" y="13742"/>
                  <a:pt x="15693" y="13717"/>
                  <a:pt x="15776" y="13717"/>
                </a:cubicBezTo>
                <a:cubicBezTo>
                  <a:pt x="15953" y="13717"/>
                  <a:pt x="16165" y="13829"/>
                  <a:pt x="16303" y="13829"/>
                </a:cubicBezTo>
                <a:cubicBezTo>
                  <a:pt x="16329" y="13829"/>
                  <a:pt x="16353" y="13825"/>
                  <a:pt x="16373" y="13815"/>
                </a:cubicBezTo>
                <a:cubicBezTo>
                  <a:pt x="16392" y="13807"/>
                  <a:pt x="16411" y="13804"/>
                  <a:pt x="16429" y="13804"/>
                </a:cubicBezTo>
                <a:cubicBezTo>
                  <a:pt x="16596" y="13804"/>
                  <a:pt x="16718" y="14085"/>
                  <a:pt x="16718" y="14085"/>
                </a:cubicBezTo>
                <a:cubicBezTo>
                  <a:pt x="16718" y="14085"/>
                  <a:pt x="17236" y="13998"/>
                  <a:pt x="17334" y="13750"/>
                </a:cubicBezTo>
                <a:cubicBezTo>
                  <a:pt x="17397" y="13587"/>
                  <a:pt x="17564" y="13559"/>
                  <a:pt x="17713" y="13559"/>
                </a:cubicBezTo>
                <a:cubicBezTo>
                  <a:pt x="17791" y="13559"/>
                  <a:pt x="17865" y="13567"/>
                  <a:pt x="17916" y="13567"/>
                </a:cubicBezTo>
                <a:cubicBezTo>
                  <a:pt x="18013" y="13567"/>
                  <a:pt x="18391" y="13696"/>
                  <a:pt x="18683" y="13804"/>
                </a:cubicBezTo>
                <a:cubicBezTo>
                  <a:pt x="18747" y="13210"/>
                  <a:pt x="19071" y="12703"/>
                  <a:pt x="19071" y="12703"/>
                </a:cubicBezTo>
                <a:cubicBezTo>
                  <a:pt x="19071" y="12703"/>
                  <a:pt x="19503" y="11494"/>
                  <a:pt x="19578" y="11235"/>
                </a:cubicBezTo>
                <a:cubicBezTo>
                  <a:pt x="19665" y="10976"/>
                  <a:pt x="19827" y="10976"/>
                  <a:pt x="19967" y="10890"/>
                </a:cubicBezTo>
                <a:cubicBezTo>
                  <a:pt x="20107" y="10814"/>
                  <a:pt x="20755" y="10793"/>
                  <a:pt x="21035" y="10793"/>
                </a:cubicBezTo>
                <a:cubicBezTo>
                  <a:pt x="21305" y="10793"/>
                  <a:pt x="21392" y="10912"/>
                  <a:pt x="21834" y="10987"/>
                </a:cubicBezTo>
                <a:cubicBezTo>
                  <a:pt x="21890" y="10997"/>
                  <a:pt x="21936" y="11001"/>
                  <a:pt x="21975" y="11001"/>
                </a:cubicBezTo>
                <a:cubicBezTo>
                  <a:pt x="22246" y="11001"/>
                  <a:pt x="22144" y="10798"/>
                  <a:pt x="22125" y="10760"/>
                </a:cubicBezTo>
                <a:cubicBezTo>
                  <a:pt x="22115" y="10707"/>
                  <a:pt x="21866" y="10156"/>
                  <a:pt x="21791" y="10059"/>
                </a:cubicBezTo>
                <a:cubicBezTo>
                  <a:pt x="21715" y="9973"/>
                  <a:pt x="21553" y="9357"/>
                  <a:pt x="21510" y="8937"/>
                </a:cubicBezTo>
                <a:cubicBezTo>
                  <a:pt x="21467" y="8526"/>
                  <a:pt x="21402" y="7987"/>
                  <a:pt x="21079" y="7480"/>
                </a:cubicBezTo>
                <a:cubicBezTo>
                  <a:pt x="20755" y="6961"/>
                  <a:pt x="21014" y="6368"/>
                  <a:pt x="21079" y="6152"/>
                </a:cubicBezTo>
                <a:cubicBezTo>
                  <a:pt x="21143" y="5936"/>
                  <a:pt x="21187" y="5548"/>
                  <a:pt x="21251" y="5407"/>
                </a:cubicBezTo>
                <a:cubicBezTo>
                  <a:pt x="21251" y="5407"/>
                  <a:pt x="20884" y="5397"/>
                  <a:pt x="20507" y="5181"/>
                </a:cubicBezTo>
                <a:cubicBezTo>
                  <a:pt x="20140" y="4965"/>
                  <a:pt x="20237" y="4868"/>
                  <a:pt x="20140" y="4555"/>
                </a:cubicBezTo>
                <a:cubicBezTo>
                  <a:pt x="20043" y="4253"/>
                  <a:pt x="20075" y="4004"/>
                  <a:pt x="19989" y="3605"/>
                </a:cubicBezTo>
                <a:cubicBezTo>
                  <a:pt x="19891" y="3206"/>
                  <a:pt x="19578" y="3270"/>
                  <a:pt x="19309" y="3076"/>
                </a:cubicBezTo>
                <a:cubicBezTo>
                  <a:pt x="19028" y="2893"/>
                  <a:pt x="19158" y="2709"/>
                  <a:pt x="19158" y="2590"/>
                </a:cubicBezTo>
                <a:cubicBezTo>
                  <a:pt x="19158" y="2461"/>
                  <a:pt x="18963" y="1792"/>
                  <a:pt x="18780" y="1565"/>
                </a:cubicBezTo>
                <a:cubicBezTo>
                  <a:pt x="18596" y="1349"/>
                  <a:pt x="17765" y="713"/>
                  <a:pt x="17398" y="486"/>
                </a:cubicBezTo>
                <a:cubicBezTo>
                  <a:pt x="17366" y="475"/>
                  <a:pt x="17334" y="453"/>
                  <a:pt x="17280" y="410"/>
                </a:cubicBezTo>
                <a:cubicBezTo>
                  <a:pt x="17258" y="400"/>
                  <a:pt x="17236" y="378"/>
                  <a:pt x="17204" y="356"/>
                </a:cubicBezTo>
                <a:cubicBezTo>
                  <a:pt x="17172" y="335"/>
                  <a:pt x="17150" y="313"/>
                  <a:pt x="17118" y="292"/>
                </a:cubicBezTo>
                <a:lnTo>
                  <a:pt x="17096" y="281"/>
                </a:lnTo>
                <a:cubicBezTo>
                  <a:pt x="17053" y="248"/>
                  <a:pt x="17010" y="205"/>
                  <a:pt x="16956" y="162"/>
                </a:cubicBezTo>
                <a:cubicBezTo>
                  <a:pt x="16934" y="141"/>
                  <a:pt x="16913" y="119"/>
                  <a:pt x="16880" y="97"/>
                </a:cubicBezTo>
                <a:lnTo>
                  <a:pt x="15736" y="216"/>
                </a:lnTo>
                <a:cubicBezTo>
                  <a:pt x="15736" y="216"/>
                  <a:pt x="14743" y="302"/>
                  <a:pt x="14344" y="302"/>
                </a:cubicBezTo>
                <a:cubicBezTo>
                  <a:pt x="13945" y="302"/>
                  <a:pt x="13416" y="151"/>
                  <a:pt x="13416" y="151"/>
                </a:cubicBezTo>
                <a:cubicBezTo>
                  <a:pt x="13416" y="151"/>
                  <a:pt x="13200" y="0"/>
                  <a:pt x="129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" name="Google Shape;762;p33"/>
          <p:cNvGrpSpPr/>
          <p:nvPr/>
        </p:nvGrpSpPr>
        <p:grpSpPr>
          <a:xfrm>
            <a:off x="5055988" y="2119815"/>
            <a:ext cx="239162" cy="220307"/>
            <a:chOff x="2682350" y="2643425"/>
            <a:chExt cx="473775" cy="436425"/>
          </a:xfrm>
        </p:grpSpPr>
        <p:sp>
          <p:nvSpPr>
            <p:cNvPr id="763" name="Google Shape;763;p33"/>
            <p:cNvSpPr/>
            <p:nvPr/>
          </p:nvSpPr>
          <p:spPr>
            <a:xfrm>
              <a:off x="2682350" y="2725775"/>
              <a:ext cx="70175" cy="73425"/>
            </a:xfrm>
            <a:custGeom>
              <a:rect b="b" l="l" r="r" t="t"/>
              <a:pathLst>
                <a:path extrusionOk="0"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2682350" y="3006350"/>
              <a:ext cx="70175" cy="73500"/>
            </a:xfrm>
            <a:custGeom>
              <a:rect b="b" l="l" r="r" t="t"/>
              <a:pathLst>
                <a:path extrusionOk="0"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3085925" y="272570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2825150" y="2843075"/>
              <a:ext cx="180700" cy="107375"/>
            </a:xfrm>
            <a:custGeom>
              <a:rect b="b" l="l" r="r" t="t"/>
              <a:pathLst>
                <a:path extrusionOk="0"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2682350" y="2725700"/>
              <a:ext cx="473775" cy="354150"/>
            </a:xfrm>
            <a:custGeom>
              <a:rect b="b" l="l" r="r" t="t"/>
              <a:pathLst>
                <a:path extrusionOk="0"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3085925" y="3006350"/>
              <a:ext cx="70200" cy="73500"/>
            </a:xfrm>
            <a:custGeom>
              <a:rect b="b" l="l" r="r" t="t"/>
              <a:pathLst>
                <a:path extrusionOk="0"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2825450" y="2643425"/>
              <a:ext cx="187550" cy="54075"/>
            </a:xfrm>
            <a:custGeom>
              <a:rect b="b" l="l" r="r" t="t"/>
              <a:pathLst>
                <a:path extrusionOk="0"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0" name="Google Shape;770;p33"/>
          <p:cNvSpPr txBox="1"/>
          <p:nvPr/>
        </p:nvSpPr>
        <p:spPr>
          <a:xfrm>
            <a:off x="713547" y="1635575"/>
            <a:ext cx="2643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Built-up area</a:t>
            </a:r>
            <a:endParaRPr b="1" sz="18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771" name="Google Shape;771;p33"/>
          <p:cNvSpPr txBox="1"/>
          <p:nvPr/>
        </p:nvSpPr>
        <p:spPr>
          <a:xfrm>
            <a:off x="713595" y="1944678"/>
            <a:ext cx="26433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Superficie que ocupa </a:t>
            </a:r>
            <a:r>
              <a:rPr lang="en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la zona edificada de una urbe</a:t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772" name="Google Shape;772;p33"/>
          <p:cNvSpPr txBox="1"/>
          <p:nvPr/>
        </p:nvSpPr>
        <p:spPr>
          <a:xfrm>
            <a:off x="713547" y="2939646"/>
            <a:ext cx="2643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PM2.5</a:t>
            </a:r>
            <a:endParaRPr b="1" sz="18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773" name="Google Shape;773;p33"/>
          <p:cNvSpPr txBox="1"/>
          <p:nvPr/>
        </p:nvSpPr>
        <p:spPr>
          <a:xfrm>
            <a:off x="713451" y="3248921"/>
            <a:ext cx="2643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  <a:latin typeface="Cairo Light"/>
                <a:ea typeface="Cairo Light"/>
                <a:cs typeface="Cairo Light"/>
                <a:sym typeface="Cairo Light"/>
              </a:rPr>
              <a:t>Concentración</a:t>
            </a:r>
            <a:r>
              <a:rPr lang="en">
                <a:solidFill>
                  <a:srgbClr val="202122"/>
                </a:solidFill>
                <a:highlight>
                  <a:srgbClr val="FFFFFF"/>
                </a:highlight>
                <a:latin typeface="Cairo Light"/>
                <a:ea typeface="Cairo Light"/>
                <a:cs typeface="Cairo Light"/>
                <a:sym typeface="Cairo Light"/>
              </a:rPr>
              <a:t> de partículas </a:t>
            </a:r>
            <a:r>
              <a:rPr lang="en">
                <a:solidFill>
                  <a:srgbClr val="202122"/>
                </a:solidFill>
                <a:highlight>
                  <a:srgbClr val="FFFFFF"/>
                </a:highlight>
                <a:latin typeface="Cairo Light"/>
                <a:ea typeface="Cairo Light"/>
                <a:cs typeface="Cairo Light"/>
                <a:sym typeface="Cairo Light"/>
              </a:rPr>
              <a:t>suspendidas en el aire</a:t>
            </a:r>
            <a:r>
              <a:rPr lang="en">
                <a:solidFill>
                  <a:srgbClr val="202122"/>
                </a:solidFill>
                <a:highlight>
                  <a:srgbClr val="FFFFFF"/>
                </a:highlight>
                <a:latin typeface="Cairo Light"/>
                <a:ea typeface="Cairo Light"/>
                <a:cs typeface="Cairo Light"/>
                <a:sym typeface="Cairo Light"/>
              </a:rPr>
              <a:t> con un </a:t>
            </a:r>
            <a:r>
              <a:rPr lang="en">
                <a:solidFill>
                  <a:srgbClr val="202122"/>
                </a:solidFill>
                <a:highlight>
                  <a:srgbClr val="FFFFFF"/>
                </a:highlight>
                <a:latin typeface="Cairo Light"/>
                <a:ea typeface="Cairo Light"/>
                <a:cs typeface="Cairo Light"/>
                <a:sym typeface="Cairo Light"/>
              </a:rPr>
              <a:t>un diámetro de menor a 2,5 𝜇m</a:t>
            </a:r>
            <a:endParaRPr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774" name="Google Shape;774;p33"/>
          <p:cNvSpPr txBox="1"/>
          <p:nvPr/>
        </p:nvSpPr>
        <p:spPr>
          <a:xfrm>
            <a:off x="5787375" y="1635575"/>
            <a:ext cx="26433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GDP (PBI)</a:t>
            </a:r>
            <a:endParaRPr b="1" sz="18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775" name="Google Shape;775;p33"/>
          <p:cNvSpPr txBox="1"/>
          <p:nvPr/>
        </p:nvSpPr>
        <p:spPr>
          <a:xfrm>
            <a:off x="5787375" y="1944678"/>
            <a:ext cx="26433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 Light"/>
                <a:ea typeface="Cairo Light"/>
                <a:cs typeface="Cairo Light"/>
                <a:sym typeface="Cairo Light"/>
              </a:rPr>
              <a:t>M</a:t>
            </a:r>
            <a:r>
              <a:rPr lang="en">
                <a:latin typeface="Cairo Light"/>
                <a:ea typeface="Cairo Light"/>
                <a:cs typeface="Cairo Light"/>
                <a:sym typeface="Cairo Light"/>
              </a:rPr>
              <a:t>agnitud macroeconómica que expresa el valor monetario de la producción de bienes y servicios de demanda final de una región </a:t>
            </a:r>
            <a:endParaRPr sz="1600">
              <a:solidFill>
                <a:schemeClr val="dk1"/>
              </a:solidFill>
              <a:latin typeface="Cairo Light"/>
              <a:ea typeface="Cairo Light"/>
              <a:cs typeface="Cairo Light"/>
              <a:sym typeface="Cairo Light"/>
            </a:endParaRPr>
          </a:p>
        </p:txBody>
      </p:sp>
      <p:sp>
        <p:nvSpPr>
          <p:cNvPr id="776" name="Google Shape;776;p33"/>
          <p:cNvSpPr txBox="1"/>
          <p:nvPr/>
        </p:nvSpPr>
        <p:spPr>
          <a:xfrm>
            <a:off x="5787375" y="2939646"/>
            <a:ext cx="2643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Avg. NTLE</a:t>
            </a:r>
            <a:endParaRPr b="1" sz="18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777" name="Google Shape;777;p33"/>
          <p:cNvSpPr txBox="1"/>
          <p:nvPr/>
        </p:nvSpPr>
        <p:spPr>
          <a:xfrm>
            <a:off x="5787379" y="3248921"/>
            <a:ext cx="2643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 Light"/>
                <a:ea typeface="Cairo Light"/>
                <a:cs typeface="Cairo Light"/>
                <a:sym typeface="Cairo Light"/>
              </a:rPr>
              <a:t>Cantidad promedio de luz colectada por noche mediante un conjunto de radiómetros de imágenes infrarrojas-visibles (VIIRS)</a:t>
            </a:r>
            <a:endParaRPr>
              <a:latin typeface="Cairo Light"/>
              <a:ea typeface="Cairo Light"/>
              <a:cs typeface="Cairo Light"/>
              <a:sym typeface="Cai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778" name="Google Shape;778;p33"/>
          <p:cNvGrpSpPr/>
          <p:nvPr/>
        </p:nvGrpSpPr>
        <p:grpSpPr>
          <a:xfrm>
            <a:off x="3859202" y="2148952"/>
            <a:ext cx="254555" cy="267238"/>
            <a:chOff x="-49764975" y="3183375"/>
            <a:chExt cx="299300" cy="299125"/>
          </a:xfrm>
        </p:grpSpPr>
        <p:sp>
          <p:nvSpPr>
            <p:cNvPr id="779" name="Google Shape;779;p3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33"/>
          <p:cNvGrpSpPr/>
          <p:nvPr/>
        </p:nvGrpSpPr>
        <p:grpSpPr>
          <a:xfrm>
            <a:off x="5018592" y="3569697"/>
            <a:ext cx="239150" cy="243212"/>
            <a:chOff x="4789992" y="2884002"/>
            <a:chExt cx="317891" cy="348892"/>
          </a:xfrm>
        </p:grpSpPr>
        <p:sp>
          <p:nvSpPr>
            <p:cNvPr id="789" name="Google Shape;789;p33"/>
            <p:cNvSpPr/>
            <p:nvPr/>
          </p:nvSpPr>
          <p:spPr>
            <a:xfrm>
              <a:off x="4877658" y="3109311"/>
              <a:ext cx="142787" cy="21010"/>
            </a:xfrm>
            <a:custGeom>
              <a:rect b="b" l="l" r="r" t="t"/>
              <a:pathLst>
                <a:path extrusionOk="0" h="644" w="4383">
                  <a:moveTo>
                    <a:pt x="0" y="1"/>
                  </a:moveTo>
                  <a:lnTo>
                    <a:pt x="0" y="644"/>
                  </a:lnTo>
                  <a:lnTo>
                    <a:pt x="4382" y="644"/>
                  </a:lnTo>
                  <a:lnTo>
                    <a:pt x="4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4921117" y="3004421"/>
              <a:ext cx="55870" cy="84727"/>
            </a:xfrm>
            <a:custGeom>
              <a:rect b="b" l="l" r="r" t="t"/>
              <a:pathLst>
                <a:path extrusionOk="0" h="2597" w="1715">
                  <a:moveTo>
                    <a:pt x="857" y="1"/>
                  </a:moveTo>
                  <a:cubicBezTo>
                    <a:pt x="453" y="140"/>
                    <a:pt x="326" y="198"/>
                    <a:pt x="233" y="198"/>
                  </a:cubicBezTo>
                  <a:cubicBezTo>
                    <a:pt x="167" y="198"/>
                    <a:pt x="118" y="169"/>
                    <a:pt x="0" y="120"/>
                  </a:cubicBezTo>
                  <a:lnTo>
                    <a:pt x="0" y="120"/>
                  </a:lnTo>
                  <a:lnTo>
                    <a:pt x="476" y="2597"/>
                  </a:lnTo>
                  <a:lnTo>
                    <a:pt x="1238" y="2597"/>
                  </a:lnTo>
                  <a:lnTo>
                    <a:pt x="1715" y="120"/>
                  </a:lnTo>
                  <a:lnTo>
                    <a:pt x="1715" y="120"/>
                  </a:lnTo>
                  <a:cubicBezTo>
                    <a:pt x="1593" y="160"/>
                    <a:pt x="1545" y="188"/>
                    <a:pt x="1476" y="188"/>
                  </a:cubicBezTo>
                  <a:cubicBezTo>
                    <a:pt x="1384" y="188"/>
                    <a:pt x="1254" y="138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4789992" y="2884002"/>
              <a:ext cx="317891" cy="205146"/>
            </a:xfrm>
            <a:custGeom>
              <a:rect b="b" l="l" r="r" t="t"/>
              <a:pathLst>
                <a:path extrusionOk="0" h="6288" w="9758">
                  <a:moveTo>
                    <a:pt x="4911" y="1"/>
                  </a:moveTo>
                  <a:cubicBezTo>
                    <a:pt x="4902" y="1"/>
                    <a:pt x="4892" y="1"/>
                    <a:pt x="4882" y="1"/>
                  </a:cubicBezTo>
                  <a:cubicBezTo>
                    <a:pt x="1572" y="1"/>
                    <a:pt x="0" y="4049"/>
                    <a:pt x="2453" y="6288"/>
                  </a:cubicBezTo>
                  <a:lnTo>
                    <a:pt x="3882" y="6288"/>
                  </a:lnTo>
                  <a:cubicBezTo>
                    <a:pt x="3263" y="3192"/>
                    <a:pt x="3311" y="3549"/>
                    <a:pt x="3311" y="3358"/>
                  </a:cubicBezTo>
                  <a:cubicBezTo>
                    <a:pt x="3311" y="3179"/>
                    <a:pt x="3462" y="3032"/>
                    <a:pt x="3623" y="3032"/>
                  </a:cubicBezTo>
                  <a:cubicBezTo>
                    <a:pt x="3654" y="3032"/>
                    <a:pt x="3685" y="3037"/>
                    <a:pt x="3715" y="3049"/>
                  </a:cubicBezTo>
                  <a:lnTo>
                    <a:pt x="4263" y="3239"/>
                  </a:lnTo>
                  <a:cubicBezTo>
                    <a:pt x="4454" y="3144"/>
                    <a:pt x="4668" y="3097"/>
                    <a:pt x="4882" y="3049"/>
                  </a:cubicBezTo>
                  <a:cubicBezTo>
                    <a:pt x="4954" y="3049"/>
                    <a:pt x="4930" y="3049"/>
                    <a:pt x="5502" y="3239"/>
                  </a:cubicBezTo>
                  <a:lnTo>
                    <a:pt x="6049" y="3049"/>
                  </a:lnTo>
                  <a:cubicBezTo>
                    <a:pt x="6074" y="3043"/>
                    <a:pt x="6099" y="3040"/>
                    <a:pt x="6124" y="3040"/>
                  </a:cubicBezTo>
                  <a:cubicBezTo>
                    <a:pt x="6292" y="3040"/>
                    <a:pt x="6454" y="3172"/>
                    <a:pt x="6454" y="3358"/>
                  </a:cubicBezTo>
                  <a:cubicBezTo>
                    <a:pt x="6454" y="3549"/>
                    <a:pt x="6502" y="3192"/>
                    <a:pt x="5883" y="6288"/>
                  </a:cubicBezTo>
                  <a:lnTo>
                    <a:pt x="7311" y="6288"/>
                  </a:lnTo>
                  <a:cubicBezTo>
                    <a:pt x="9757" y="4056"/>
                    <a:pt x="8202" y="1"/>
                    <a:pt x="4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4877658" y="3150483"/>
              <a:ext cx="142787" cy="20260"/>
            </a:xfrm>
            <a:custGeom>
              <a:rect b="b" l="l" r="r" t="t"/>
              <a:pathLst>
                <a:path extrusionOk="0" h="621" w="4383">
                  <a:moveTo>
                    <a:pt x="0" y="1"/>
                  </a:moveTo>
                  <a:lnTo>
                    <a:pt x="0" y="620"/>
                  </a:lnTo>
                  <a:lnTo>
                    <a:pt x="4382" y="620"/>
                  </a:lnTo>
                  <a:lnTo>
                    <a:pt x="43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4867559" y="3130289"/>
              <a:ext cx="10132" cy="20228"/>
            </a:xfrm>
            <a:custGeom>
              <a:rect b="b" l="l" r="r" t="t"/>
              <a:pathLst>
                <a:path extrusionOk="0" h="620" w="311">
                  <a:moveTo>
                    <a:pt x="310" y="1"/>
                  </a:moveTo>
                  <a:cubicBezTo>
                    <a:pt x="120" y="1"/>
                    <a:pt x="1" y="144"/>
                    <a:pt x="1" y="310"/>
                  </a:cubicBezTo>
                  <a:cubicBezTo>
                    <a:pt x="1" y="477"/>
                    <a:pt x="120" y="620"/>
                    <a:pt x="310" y="620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5020413" y="3130289"/>
              <a:ext cx="13976" cy="20228"/>
            </a:xfrm>
            <a:custGeom>
              <a:rect b="b" l="l" r="r" t="t"/>
              <a:pathLst>
                <a:path extrusionOk="0" h="620" w="429">
                  <a:moveTo>
                    <a:pt x="0" y="1"/>
                  </a:moveTo>
                  <a:lnTo>
                    <a:pt x="0" y="620"/>
                  </a:lnTo>
                  <a:cubicBezTo>
                    <a:pt x="429" y="620"/>
                    <a:pt x="42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4862608" y="3170613"/>
              <a:ext cx="172889" cy="62281"/>
            </a:xfrm>
            <a:custGeom>
              <a:rect b="b" l="l" r="r" t="t"/>
              <a:pathLst>
                <a:path extrusionOk="0" h="1909" w="5307">
                  <a:moveTo>
                    <a:pt x="419" y="1"/>
                  </a:moveTo>
                  <a:cubicBezTo>
                    <a:pt x="1" y="1"/>
                    <a:pt x="1" y="648"/>
                    <a:pt x="419" y="648"/>
                  </a:cubicBezTo>
                  <a:cubicBezTo>
                    <a:pt x="433" y="648"/>
                    <a:pt x="448" y="648"/>
                    <a:pt x="462" y="646"/>
                  </a:cubicBezTo>
                  <a:lnTo>
                    <a:pt x="462" y="646"/>
                  </a:lnTo>
                  <a:cubicBezTo>
                    <a:pt x="462" y="980"/>
                    <a:pt x="439" y="1075"/>
                    <a:pt x="558" y="1194"/>
                  </a:cubicBezTo>
                  <a:lnTo>
                    <a:pt x="1177" y="1837"/>
                  </a:lnTo>
                  <a:cubicBezTo>
                    <a:pt x="1225" y="1885"/>
                    <a:pt x="1320" y="1908"/>
                    <a:pt x="1391" y="1908"/>
                  </a:cubicBezTo>
                  <a:lnTo>
                    <a:pt x="3916" y="1908"/>
                  </a:lnTo>
                  <a:cubicBezTo>
                    <a:pt x="3987" y="1908"/>
                    <a:pt x="4058" y="1885"/>
                    <a:pt x="4130" y="1837"/>
                  </a:cubicBezTo>
                  <a:lnTo>
                    <a:pt x="4749" y="1194"/>
                  </a:lnTo>
                  <a:cubicBezTo>
                    <a:pt x="4868" y="1075"/>
                    <a:pt x="4844" y="980"/>
                    <a:pt x="4844" y="646"/>
                  </a:cubicBezTo>
                  <a:lnTo>
                    <a:pt x="4844" y="646"/>
                  </a:lnTo>
                  <a:cubicBezTo>
                    <a:pt x="4859" y="648"/>
                    <a:pt x="4874" y="648"/>
                    <a:pt x="4888" y="648"/>
                  </a:cubicBezTo>
                  <a:cubicBezTo>
                    <a:pt x="5306" y="648"/>
                    <a:pt x="5306" y="1"/>
                    <a:pt x="4888" y="1"/>
                  </a:cubicBezTo>
                  <a:cubicBezTo>
                    <a:pt x="4874" y="1"/>
                    <a:pt x="4859" y="2"/>
                    <a:pt x="4844" y="3"/>
                  </a:cubicBezTo>
                  <a:lnTo>
                    <a:pt x="4844" y="646"/>
                  </a:lnTo>
                  <a:lnTo>
                    <a:pt x="462" y="646"/>
                  </a:lnTo>
                  <a:lnTo>
                    <a:pt x="462" y="3"/>
                  </a:lnTo>
                  <a:cubicBezTo>
                    <a:pt x="448" y="2"/>
                    <a:pt x="433" y="1"/>
                    <a:pt x="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33"/>
          <p:cNvGrpSpPr/>
          <p:nvPr/>
        </p:nvGrpSpPr>
        <p:grpSpPr>
          <a:xfrm>
            <a:off x="3873369" y="3566551"/>
            <a:ext cx="254548" cy="220315"/>
            <a:chOff x="1492675" y="4420975"/>
            <a:chExt cx="481825" cy="438525"/>
          </a:xfrm>
        </p:grpSpPr>
        <p:sp>
          <p:nvSpPr>
            <p:cNvPr id="797" name="Google Shape;797;p33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0" y="790375"/>
            <a:ext cx="8372851" cy="3913924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34"/>
          <p:cNvSpPr txBox="1"/>
          <p:nvPr>
            <p:ph type="title"/>
          </p:nvPr>
        </p:nvSpPr>
        <p:spPr>
          <a:xfrm>
            <a:off x="713250" y="726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Distribución espacial de las urbes</a:t>
            </a:r>
            <a:endParaRPr b="1"/>
          </a:p>
        </p:txBody>
      </p:sp>
      <p:sp>
        <p:nvSpPr>
          <p:cNvPr id="808" name="Google Shape;808;p34"/>
          <p:cNvSpPr txBox="1"/>
          <p:nvPr>
            <p:ph type="title"/>
          </p:nvPr>
        </p:nvSpPr>
        <p:spPr>
          <a:xfrm>
            <a:off x="1820525" y="4570800"/>
            <a:ext cx="8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</a:rPr>
              <a:t>1.444 mill.</a:t>
            </a:r>
            <a:endParaRPr b="1" sz="1200">
              <a:solidFill>
                <a:srgbClr val="CC4125"/>
              </a:solidFill>
            </a:endParaRPr>
          </a:p>
        </p:txBody>
      </p:sp>
      <p:sp>
        <p:nvSpPr>
          <p:cNvPr id="809" name="Google Shape;809;p34"/>
          <p:cNvSpPr txBox="1"/>
          <p:nvPr>
            <p:ph type="title"/>
          </p:nvPr>
        </p:nvSpPr>
        <p:spPr>
          <a:xfrm>
            <a:off x="1134725" y="4570800"/>
            <a:ext cx="8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</a:rPr>
              <a:t>1.393 mill.</a:t>
            </a:r>
            <a:endParaRPr b="1" sz="1200">
              <a:solidFill>
                <a:srgbClr val="CC4125"/>
              </a:solidFill>
            </a:endParaRPr>
          </a:p>
        </p:txBody>
      </p:sp>
      <p:sp>
        <p:nvSpPr>
          <p:cNvPr id="810" name="Google Shape;810;p34"/>
          <p:cNvSpPr txBox="1"/>
          <p:nvPr>
            <p:ph type="title"/>
          </p:nvPr>
        </p:nvSpPr>
        <p:spPr>
          <a:xfrm>
            <a:off x="5401925" y="4570800"/>
            <a:ext cx="8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</a:rPr>
              <a:t>333 mill.</a:t>
            </a:r>
            <a:endParaRPr b="1" sz="1200">
              <a:solidFill>
                <a:srgbClr val="CC4125"/>
              </a:solidFill>
            </a:endParaRPr>
          </a:p>
        </p:txBody>
      </p:sp>
      <p:sp>
        <p:nvSpPr>
          <p:cNvPr id="811" name="Google Shape;811;p34"/>
          <p:cNvSpPr txBox="1"/>
          <p:nvPr>
            <p:ph type="title"/>
          </p:nvPr>
        </p:nvSpPr>
        <p:spPr>
          <a:xfrm>
            <a:off x="3268325" y="4570800"/>
            <a:ext cx="8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</a:rPr>
              <a:t>276 mill.</a:t>
            </a:r>
            <a:endParaRPr b="1" sz="1200">
              <a:solidFill>
                <a:srgbClr val="CC4125"/>
              </a:solidFill>
            </a:endParaRPr>
          </a:p>
        </p:txBody>
      </p:sp>
      <p:sp>
        <p:nvSpPr>
          <p:cNvPr id="812" name="Google Shape;812;p34"/>
          <p:cNvSpPr txBox="1"/>
          <p:nvPr>
            <p:ph type="title"/>
          </p:nvPr>
        </p:nvSpPr>
        <p:spPr>
          <a:xfrm>
            <a:off x="6163925" y="4570800"/>
            <a:ext cx="8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</a:rPr>
              <a:t>225 mill.</a:t>
            </a:r>
            <a:endParaRPr b="1" sz="1200">
              <a:solidFill>
                <a:srgbClr val="CC4125"/>
              </a:solidFill>
            </a:endParaRPr>
          </a:p>
        </p:txBody>
      </p:sp>
      <p:sp>
        <p:nvSpPr>
          <p:cNvPr id="813" name="Google Shape;813;p34"/>
          <p:cNvSpPr txBox="1"/>
          <p:nvPr>
            <p:ph type="title"/>
          </p:nvPr>
        </p:nvSpPr>
        <p:spPr>
          <a:xfrm>
            <a:off x="3954125" y="4570800"/>
            <a:ext cx="8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</a:rPr>
              <a:t>214 mill.</a:t>
            </a:r>
            <a:endParaRPr b="1" sz="1200">
              <a:solidFill>
                <a:srgbClr val="CC4125"/>
              </a:solidFill>
            </a:endParaRPr>
          </a:p>
        </p:txBody>
      </p:sp>
      <p:sp>
        <p:nvSpPr>
          <p:cNvPr id="814" name="Google Shape;814;p34"/>
          <p:cNvSpPr txBox="1"/>
          <p:nvPr>
            <p:ph type="title"/>
          </p:nvPr>
        </p:nvSpPr>
        <p:spPr>
          <a:xfrm>
            <a:off x="2506325" y="4570800"/>
            <a:ext cx="8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</a:rPr>
              <a:t>211 mill.</a:t>
            </a:r>
            <a:endParaRPr b="1" sz="1200">
              <a:solidFill>
                <a:srgbClr val="CC4125"/>
              </a:solidFill>
            </a:endParaRPr>
          </a:p>
        </p:txBody>
      </p:sp>
      <p:sp>
        <p:nvSpPr>
          <p:cNvPr id="815" name="Google Shape;815;p34"/>
          <p:cNvSpPr txBox="1"/>
          <p:nvPr>
            <p:ph type="title"/>
          </p:nvPr>
        </p:nvSpPr>
        <p:spPr>
          <a:xfrm>
            <a:off x="6773525" y="4570800"/>
            <a:ext cx="8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</a:rPr>
              <a:t>166 mill.</a:t>
            </a:r>
            <a:endParaRPr b="1" sz="1200">
              <a:solidFill>
                <a:srgbClr val="CC4125"/>
              </a:solidFill>
            </a:endParaRPr>
          </a:p>
        </p:txBody>
      </p:sp>
      <p:sp>
        <p:nvSpPr>
          <p:cNvPr id="816" name="Google Shape;816;p34"/>
          <p:cNvSpPr txBox="1"/>
          <p:nvPr>
            <p:ph type="title"/>
          </p:nvPr>
        </p:nvSpPr>
        <p:spPr>
          <a:xfrm>
            <a:off x="7535525" y="4570800"/>
            <a:ext cx="8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</a:rPr>
              <a:t>146 mill.</a:t>
            </a:r>
            <a:endParaRPr b="1" sz="1200">
              <a:solidFill>
                <a:srgbClr val="CC4125"/>
              </a:solidFill>
            </a:endParaRPr>
          </a:p>
        </p:txBody>
      </p:sp>
      <p:sp>
        <p:nvSpPr>
          <p:cNvPr id="817" name="Google Shape;817;p34"/>
          <p:cNvSpPr txBox="1"/>
          <p:nvPr>
            <p:ph type="title"/>
          </p:nvPr>
        </p:nvSpPr>
        <p:spPr>
          <a:xfrm>
            <a:off x="4639925" y="4570800"/>
            <a:ext cx="8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</a:rPr>
              <a:t>118 mill.</a:t>
            </a:r>
            <a:endParaRPr b="1" sz="1200">
              <a:solidFill>
                <a:srgbClr val="CC4125"/>
              </a:solidFill>
            </a:endParaRPr>
          </a:p>
        </p:txBody>
      </p:sp>
      <p:sp>
        <p:nvSpPr>
          <p:cNvPr id="818" name="Google Shape;818;p34"/>
          <p:cNvSpPr/>
          <p:nvPr/>
        </p:nvSpPr>
        <p:spPr>
          <a:xfrm>
            <a:off x="4773700" y="3986700"/>
            <a:ext cx="1557600" cy="1012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34"/>
          <p:cNvPicPr preferRelativeResize="0"/>
          <p:nvPr/>
        </p:nvPicPr>
        <p:blipFill rotWithShape="1">
          <a:blip r:embed="rId4">
            <a:alphaModFix/>
          </a:blip>
          <a:srcRect b="5577" l="3605" r="0" t="6456"/>
          <a:stretch/>
        </p:blipFill>
        <p:spPr>
          <a:xfrm>
            <a:off x="2648225" y="866925"/>
            <a:ext cx="5841701" cy="26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34"/>
          <p:cNvSpPr txBox="1"/>
          <p:nvPr/>
        </p:nvSpPr>
        <p:spPr>
          <a:xfrm>
            <a:off x="7078325" y="2665800"/>
            <a:ext cx="87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  <a:latin typeface="Neucha"/>
                <a:ea typeface="Neucha"/>
                <a:cs typeface="Neucha"/>
                <a:sym typeface="Neucha"/>
              </a:rPr>
              <a:t>25 mill.</a:t>
            </a:r>
            <a:endParaRPr b="1" sz="1200">
              <a:solidFill>
                <a:srgbClr val="CC4125"/>
              </a:solidFill>
              <a:latin typeface="Neucha"/>
              <a:ea typeface="Neucha"/>
              <a:cs typeface="Neucha"/>
              <a:sym typeface="Neucha"/>
            </a:endParaRPr>
          </a:p>
        </p:txBody>
      </p:sp>
      <p:sp>
        <p:nvSpPr>
          <p:cNvPr id="821" name="Google Shape;821;p34"/>
          <p:cNvSpPr txBox="1"/>
          <p:nvPr/>
        </p:nvSpPr>
        <p:spPr>
          <a:xfrm>
            <a:off x="3496925" y="1218000"/>
            <a:ext cx="87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4125"/>
                </a:solidFill>
                <a:latin typeface="Neucha"/>
                <a:ea typeface="Neucha"/>
                <a:cs typeface="Neucha"/>
                <a:sym typeface="Neucha"/>
              </a:rPr>
              <a:t>38 mill.</a:t>
            </a:r>
            <a:endParaRPr b="1" sz="1200">
              <a:solidFill>
                <a:srgbClr val="CC4125"/>
              </a:solidFill>
              <a:latin typeface="Neucha"/>
              <a:ea typeface="Neucha"/>
              <a:cs typeface="Neucha"/>
              <a:sym typeface="Neuch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5"/>
          <p:cNvSpPr txBox="1"/>
          <p:nvPr>
            <p:ph type="title"/>
          </p:nvPr>
        </p:nvSpPr>
        <p:spPr>
          <a:xfrm>
            <a:off x="726000" y="-110509"/>
            <a:ext cx="7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Valores promedio por país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 escala </a:t>
            </a:r>
            <a:r>
              <a:rPr b="1" lang="en"/>
              <a:t>logarítmica</a:t>
            </a:r>
            <a:endParaRPr b="1"/>
          </a:p>
        </p:txBody>
      </p:sp>
      <p:pic>
        <p:nvPicPr>
          <p:cNvPr id="827" name="Google Shape;827;p35"/>
          <p:cNvPicPr preferRelativeResize="0"/>
          <p:nvPr/>
        </p:nvPicPr>
        <p:blipFill rotWithShape="1">
          <a:blip r:embed="rId3">
            <a:alphaModFix/>
          </a:blip>
          <a:srcRect b="0" l="53780" r="0" t="61436"/>
          <a:stretch/>
        </p:blipFill>
        <p:spPr>
          <a:xfrm>
            <a:off x="4846947" y="2955325"/>
            <a:ext cx="4034374" cy="16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5"/>
          <p:cNvPicPr preferRelativeResize="0"/>
          <p:nvPr/>
        </p:nvPicPr>
        <p:blipFill rotWithShape="1">
          <a:blip r:embed="rId3">
            <a:alphaModFix/>
          </a:blip>
          <a:srcRect b="0" l="0" r="53119" t="62129"/>
          <a:stretch/>
        </p:blipFill>
        <p:spPr>
          <a:xfrm>
            <a:off x="304800" y="2964594"/>
            <a:ext cx="4286776" cy="17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5"/>
          <p:cNvPicPr preferRelativeResize="0"/>
          <p:nvPr/>
        </p:nvPicPr>
        <p:blipFill rotWithShape="1">
          <a:blip r:embed="rId3">
            <a:alphaModFix/>
          </a:blip>
          <a:srcRect b="62129" l="55046" r="0" t="0"/>
          <a:stretch/>
        </p:blipFill>
        <p:spPr>
          <a:xfrm>
            <a:off x="4804725" y="933831"/>
            <a:ext cx="4110676" cy="17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5"/>
          <p:cNvPicPr preferRelativeResize="0"/>
          <p:nvPr/>
        </p:nvPicPr>
        <p:blipFill rotWithShape="1">
          <a:blip r:embed="rId3">
            <a:alphaModFix/>
          </a:blip>
          <a:srcRect b="62129" l="0" r="54627" t="0"/>
          <a:stretch/>
        </p:blipFill>
        <p:spPr>
          <a:xfrm>
            <a:off x="304800" y="933831"/>
            <a:ext cx="4148775" cy="17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575"/>
            <a:ext cx="8880200" cy="40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36"/>
          <p:cNvSpPr txBox="1"/>
          <p:nvPr>
            <p:ph type="title"/>
          </p:nvPr>
        </p:nvSpPr>
        <p:spPr>
          <a:xfrm>
            <a:off x="637025" y="1996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Clasificación</a:t>
            </a:r>
            <a:r>
              <a:rPr b="1" lang="en" sz="3000"/>
              <a:t> ONU vs </a:t>
            </a:r>
            <a:r>
              <a:rPr b="1" lang="en" sz="3000"/>
              <a:t>Población</a:t>
            </a:r>
            <a:endParaRPr b="1"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75" y="632975"/>
            <a:ext cx="8528348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37"/>
          <p:cNvSpPr txBox="1"/>
          <p:nvPr>
            <p:ph type="title"/>
          </p:nvPr>
        </p:nvSpPr>
        <p:spPr>
          <a:xfrm>
            <a:off x="479025" y="144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Correlación entre variables</a:t>
            </a:r>
            <a:endParaRPr b="1"/>
          </a:p>
        </p:txBody>
      </p:sp>
      <p:sp>
        <p:nvSpPr>
          <p:cNvPr id="843" name="Google Shape;843;p37"/>
          <p:cNvSpPr txBox="1"/>
          <p:nvPr>
            <p:ph idx="4294967295" type="subTitle"/>
          </p:nvPr>
        </p:nvSpPr>
        <p:spPr>
          <a:xfrm>
            <a:off x="3476950" y="3196338"/>
            <a:ext cx="21321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PM2.5 industry</a:t>
            </a:r>
            <a:endParaRPr sz="1600"/>
          </a:p>
        </p:txBody>
      </p:sp>
      <p:sp>
        <p:nvSpPr>
          <p:cNvPr id="844" name="Google Shape;844;p37"/>
          <p:cNvSpPr txBox="1"/>
          <p:nvPr>
            <p:ph idx="4294967295" type="subTitle"/>
          </p:nvPr>
        </p:nvSpPr>
        <p:spPr>
          <a:xfrm>
            <a:off x="3499050" y="1861200"/>
            <a:ext cx="1368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Built-up area</a:t>
            </a:r>
            <a:endParaRPr sz="1600"/>
          </a:p>
        </p:txBody>
      </p:sp>
      <p:sp>
        <p:nvSpPr>
          <p:cNvPr id="845" name="Google Shape;845;p37"/>
          <p:cNvSpPr txBox="1"/>
          <p:nvPr>
            <p:ph idx="4294967295" type="subTitle"/>
          </p:nvPr>
        </p:nvSpPr>
        <p:spPr>
          <a:xfrm>
            <a:off x="2771600" y="2851800"/>
            <a:ext cx="7506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GDP</a:t>
            </a:r>
            <a:endParaRPr sz="1600"/>
          </a:p>
        </p:txBody>
      </p:sp>
      <p:sp>
        <p:nvSpPr>
          <p:cNvPr id="846" name="Google Shape;846;p37"/>
          <p:cNvSpPr/>
          <p:nvPr/>
        </p:nvSpPr>
        <p:spPr>
          <a:xfrm rot="629028">
            <a:off x="3953154" y="1410222"/>
            <a:ext cx="489674" cy="484156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7"/>
          <p:cNvSpPr/>
          <p:nvPr/>
        </p:nvSpPr>
        <p:spPr>
          <a:xfrm flipH="1" rot="798989">
            <a:off x="2894264" y="2433719"/>
            <a:ext cx="492338" cy="46339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7"/>
          <p:cNvSpPr/>
          <p:nvPr/>
        </p:nvSpPr>
        <p:spPr>
          <a:xfrm rot="626643">
            <a:off x="3983691" y="2712853"/>
            <a:ext cx="541166" cy="545295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9" name="Google Shape;849;p37"/>
          <p:cNvGrpSpPr/>
          <p:nvPr/>
        </p:nvGrpSpPr>
        <p:grpSpPr>
          <a:xfrm>
            <a:off x="7207266" y="2344187"/>
            <a:ext cx="161567" cy="217570"/>
            <a:chOff x="-57549075" y="3590375"/>
            <a:chExt cx="279625" cy="318225"/>
          </a:xfrm>
        </p:grpSpPr>
        <p:sp>
          <p:nvSpPr>
            <p:cNvPr id="850" name="Google Shape;850;p37"/>
            <p:cNvSpPr/>
            <p:nvPr/>
          </p:nvSpPr>
          <p:spPr>
            <a:xfrm>
              <a:off x="-57493150" y="3777825"/>
              <a:ext cx="167000" cy="74850"/>
            </a:xfrm>
            <a:custGeom>
              <a:rect b="b" l="l" r="r" t="t"/>
              <a:pathLst>
                <a:path extrusionOk="0"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-57478975" y="3647075"/>
              <a:ext cx="139425" cy="37050"/>
            </a:xfrm>
            <a:custGeom>
              <a:rect b="b" l="l" r="r" t="t"/>
              <a:pathLst>
                <a:path extrusionOk="0"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-57493950" y="3703775"/>
              <a:ext cx="168575" cy="55175"/>
            </a:xfrm>
            <a:custGeom>
              <a:rect b="b" l="l" r="r" t="t"/>
              <a:pathLst>
                <a:path extrusionOk="0"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-57549075" y="35903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" name="Google Shape;854;p37"/>
          <p:cNvSpPr txBox="1"/>
          <p:nvPr>
            <p:ph idx="4294967295" type="subTitle"/>
          </p:nvPr>
        </p:nvSpPr>
        <p:spPr>
          <a:xfrm>
            <a:off x="2818300" y="839100"/>
            <a:ext cx="16503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Vs. Population</a:t>
            </a:r>
            <a:endParaRPr b="1"/>
          </a:p>
        </p:txBody>
      </p:sp>
      <p:sp>
        <p:nvSpPr>
          <p:cNvPr id="855" name="Google Shape;855;p37"/>
          <p:cNvSpPr txBox="1"/>
          <p:nvPr/>
        </p:nvSpPr>
        <p:spPr>
          <a:xfrm>
            <a:off x="3924850" y="1461125"/>
            <a:ext cx="7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0,74</a:t>
            </a:r>
            <a:endParaRPr b="1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56" name="Google Shape;856;p37"/>
          <p:cNvSpPr txBox="1"/>
          <p:nvPr/>
        </p:nvSpPr>
        <p:spPr>
          <a:xfrm>
            <a:off x="2858050" y="2451725"/>
            <a:ext cx="7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0,81</a:t>
            </a:r>
            <a:endParaRPr b="1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57" name="Google Shape;857;p37"/>
          <p:cNvSpPr txBox="1"/>
          <p:nvPr/>
        </p:nvSpPr>
        <p:spPr>
          <a:xfrm>
            <a:off x="4001050" y="2756525"/>
            <a:ext cx="7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0,41</a:t>
            </a:r>
            <a:endParaRPr b="1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58" name="Google Shape;858;p37"/>
          <p:cNvSpPr/>
          <p:nvPr/>
        </p:nvSpPr>
        <p:spPr>
          <a:xfrm rot="-725685">
            <a:off x="2400716" y="1417972"/>
            <a:ext cx="536918" cy="545421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7"/>
          <p:cNvSpPr txBox="1"/>
          <p:nvPr/>
        </p:nvSpPr>
        <p:spPr>
          <a:xfrm>
            <a:off x="2400850" y="1461125"/>
            <a:ext cx="7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0,11</a:t>
            </a:r>
            <a:endParaRPr b="1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60" name="Google Shape;860;p37"/>
          <p:cNvSpPr txBox="1"/>
          <p:nvPr>
            <p:ph idx="4294967295" type="subTitle"/>
          </p:nvPr>
        </p:nvSpPr>
        <p:spPr>
          <a:xfrm>
            <a:off x="2203650" y="1937400"/>
            <a:ext cx="1368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Avg. NTLE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8"/>
          <p:cNvSpPr txBox="1"/>
          <p:nvPr>
            <p:ph type="title"/>
          </p:nvPr>
        </p:nvSpPr>
        <p:spPr>
          <a:xfrm>
            <a:off x="713225" y="472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Emisión de luz artificial</a:t>
            </a:r>
            <a:endParaRPr b="1"/>
          </a:p>
        </p:txBody>
      </p:sp>
      <p:pic>
        <p:nvPicPr>
          <p:cNvPr id="866" name="Google Shape;8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00" y="725475"/>
            <a:ext cx="4192550" cy="3720150"/>
          </a:xfrm>
          <a:prstGeom prst="rect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7" name="Google Shape;8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91" y="725475"/>
            <a:ext cx="4200910" cy="3720150"/>
          </a:xfrm>
          <a:prstGeom prst="rect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8" name="Google Shape;86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25" y="3975250"/>
            <a:ext cx="778836" cy="1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38"/>
          <p:cNvSpPr txBox="1"/>
          <p:nvPr/>
        </p:nvSpPr>
        <p:spPr>
          <a:xfrm>
            <a:off x="854425" y="4584200"/>
            <a:ext cx="3897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FA8DC"/>
                </a:solidFill>
                <a:latin typeface="Cairo"/>
                <a:ea typeface="Cairo"/>
                <a:cs typeface="Cairo"/>
                <a:sym typeface="Cairo"/>
              </a:rPr>
              <a:t>https://www.lightpollutionmap.info/</a:t>
            </a:r>
            <a:endParaRPr u="sng">
              <a:solidFill>
                <a:srgbClr val="6FA8DC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70" name="Google Shape;870;p38"/>
          <p:cNvSpPr/>
          <p:nvPr/>
        </p:nvSpPr>
        <p:spPr>
          <a:xfrm>
            <a:off x="408975" y="822900"/>
            <a:ext cx="2441400" cy="5727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Rubaya</a:t>
            </a:r>
            <a:r>
              <a:rPr lang="en"/>
              <a:t> (Rep. Dem. Congo)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342.564</a:t>
            </a:r>
            <a:r>
              <a:rPr lang="en"/>
              <a:t> habitantes</a:t>
            </a:r>
            <a:endParaRPr/>
          </a:p>
        </p:txBody>
      </p:sp>
      <p:sp>
        <p:nvSpPr>
          <p:cNvPr id="871" name="Google Shape;871;p38"/>
          <p:cNvSpPr/>
          <p:nvPr/>
        </p:nvSpPr>
        <p:spPr>
          <a:xfrm>
            <a:off x="4752375" y="822900"/>
            <a:ext cx="1751100" cy="5727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Alta</a:t>
            </a:r>
            <a:r>
              <a:rPr lang="en"/>
              <a:t> (Noruega)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19.822</a:t>
            </a:r>
            <a:r>
              <a:rPr lang="en"/>
              <a:t> habitantes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Сountries Lesson by Slidesgo">
  <a:themeElements>
    <a:clrScheme name="Simple Light">
      <a:dk1>
        <a:srgbClr val="595959"/>
      </a:dk1>
      <a:lt1>
        <a:srgbClr val="FFFFFF"/>
      </a:lt1>
      <a:dk2>
        <a:srgbClr val="54597F"/>
      </a:dk2>
      <a:lt2>
        <a:srgbClr val="EEEEEE"/>
      </a:lt2>
      <a:accent1>
        <a:srgbClr val="83BCD9"/>
      </a:accent1>
      <a:accent2>
        <a:srgbClr val="F6759D"/>
      </a:accent2>
      <a:accent3>
        <a:srgbClr val="F6B854"/>
      </a:accent3>
      <a:accent4>
        <a:srgbClr val="F77C36"/>
      </a:accent4>
      <a:accent5>
        <a:srgbClr val="8199C9"/>
      </a:accent5>
      <a:accent6>
        <a:srgbClr val="788F75"/>
      </a:accent6>
      <a:hlink>
        <a:srgbClr val="54597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